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4FA8-39D7-4F25-88A5-424154AECCC2}" type="datetimeFigureOut">
              <a:rPr kumimoji="1" lang="ja-JP" altLang="en-US" smtClean="0"/>
              <a:t>2018/10/13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1635-ED3D-4C4D-BCA5-7A2369E13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93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4FA8-39D7-4F25-88A5-424154AECCC2}" type="datetimeFigureOut">
              <a:rPr kumimoji="1" lang="ja-JP" altLang="en-US" smtClean="0"/>
              <a:t>2018/10/13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1635-ED3D-4C4D-BCA5-7A2369E13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1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4FA8-39D7-4F25-88A5-424154AECCC2}" type="datetimeFigureOut">
              <a:rPr kumimoji="1" lang="ja-JP" altLang="en-US" smtClean="0"/>
              <a:t>2018/10/13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1635-ED3D-4C4D-BCA5-7A2369E13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4FA8-39D7-4F25-88A5-424154AECCC2}" type="datetimeFigureOut">
              <a:rPr kumimoji="1" lang="ja-JP" altLang="en-US" smtClean="0"/>
              <a:t>2018/10/13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1635-ED3D-4C4D-BCA5-7A2369E13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70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4FA8-39D7-4F25-88A5-424154AECCC2}" type="datetimeFigureOut">
              <a:rPr kumimoji="1" lang="ja-JP" altLang="en-US" smtClean="0"/>
              <a:t>2018/10/13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1635-ED3D-4C4D-BCA5-7A2369E13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68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4FA8-39D7-4F25-88A5-424154AECCC2}" type="datetimeFigureOut">
              <a:rPr kumimoji="1" lang="ja-JP" altLang="en-US" smtClean="0"/>
              <a:t>2018/10/13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1635-ED3D-4C4D-BCA5-7A2369E13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25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4FA8-39D7-4F25-88A5-424154AECCC2}" type="datetimeFigureOut">
              <a:rPr kumimoji="1" lang="ja-JP" altLang="en-US" smtClean="0"/>
              <a:t>2018/10/13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1635-ED3D-4C4D-BCA5-7A2369E13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99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4FA8-39D7-4F25-88A5-424154AECCC2}" type="datetimeFigureOut">
              <a:rPr kumimoji="1" lang="ja-JP" altLang="en-US" smtClean="0"/>
              <a:t>2018/10/13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1635-ED3D-4C4D-BCA5-7A2369E13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34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4FA8-39D7-4F25-88A5-424154AECCC2}" type="datetimeFigureOut">
              <a:rPr kumimoji="1" lang="ja-JP" altLang="en-US" smtClean="0"/>
              <a:t>2018/10/13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1635-ED3D-4C4D-BCA5-7A2369E13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54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4FA8-39D7-4F25-88A5-424154AECCC2}" type="datetimeFigureOut">
              <a:rPr kumimoji="1" lang="ja-JP" altLang="en-US" smtClean="0"/>
              <a:t>2018/10/13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1635-ED3D-4C4D-BCA5-7A2369E13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7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4FA8-39D7-4F25-88A5-424154AECCC2}" type="datetimeFigureOut">
              <a:rPr kumimoji="1" lang="ja-JP" altLang="en-US" smtClean="0"/>
              <a:t>2018/10/13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1635-ED3D-4C4D-BCA5-7A2369E13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41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74FA8-39D7-4F25-88A5-424154AECCC2}" type="datetimeFigureOut">
              <a:rPr kumimoji="1" lang="ja-JP" altLang="en-US" smtClean="0"/>
              <a:t>2018/10/13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A1635-ED3D-4C4D-BCA5-7A2369E13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06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楕円 6"/>
          <p:cNvSpPr/>
          <p:nvPr/>
        </p:nvSpPr>
        <p:spPr>
          <a:xfrm>
            <a:off x="298007" y="96665"/>
            <a:ext cx="5109090" cy="1027949"/>
          </a:xfrm>
          <a:prstGeom prst="ellips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3560" y="209004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黒丸ＰＯＰ体H" panose="020F0A09000000000000" pitchFamily="49" charset="-128"/>
                <a:ea typeface="AR黒丸ＰＯＰ体H" panose="020F0A09000000000000" pitchFamily="49" charset="-128"/>
              </a:rPr>
              <a:t>週末</a:t>
            </a:r>
            <a:r>
              <a:rPr kumimoji="1" lang="ja-JP" alt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黒丸ＰＯＰ体H" panose="020F0A09000000000000" pitchFamily="49" charset="-128"/>
                <a:ea typeface="AR黒丸ＰＯＰ体H" panose="020F0A09000000000000" pitchFamily="49" charset="-128"/>
              </a:rPr>
              <a:t>相談会の予定</a:t>
            </a:r>
            <a:endParaRPr kumimoji="1" lang="ja-JP" alt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黒丸ＰＯＰ体H" panose="020F0A09000000000000" pitchFamily="49" charset="-128"/>
              <a:ea typeface="AR黒丸ＰＯＰ体H" panose="020F0A09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7146" y="902089"/>
            <a:ext cx="41889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①</a:t>
            </a:r>
            <a:r>
              <a:rPr kumimoji="1"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10</a:t>
            </a:r>
            <a:r>
              <a:rPr kumimoji="1"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月</a:t>
            </a:r>
            <a:r>
              <a:rPr kumimoji="1"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20</a:t>
            </a:r>
            <a:r>
              <a:rPr kumimoji="1"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日</a:t>
            </a:r>
            <a:r>
              <a:rPr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(</a:t>
            </a:r>
            <a:r>
              <a:rPr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土</a:t>
            </a:r>
            <a:r>
              <a:rPr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)</a:t>
            </a:r>
          </a:p>
          <a:p>
            <a:r>
              <a:rPr kumimoji="1"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②</a:t>
            </a:r>
            <a:r>
              <a:rPr kumimoji="1"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10</a:t>
            </a:r>
            <a:r>
              <a:rPr kumimoji="1"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月</a:t>
            </a:r>
            <a:r>
              <a:rPr kumimoji="1"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27</a:t>
            </a:r>
            <a:r>
              <a:rPr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日</a:t>
            </a:r>
            <a:r>
              <a:rPr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(</a:t>
            </a:r>
            <a:r>
              <a:rPr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土</a:t>
            </a:r>
            <a:r>
              <a:rPr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)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040" b="88392" l="29500" r="76571">
                        <a14:foregroundMark x1="31595" y1="30109" x2="42753" y2="30109"/>
                        <a14:foregroundMark x1="32664" y1="36397" x2="41684" y2="35792"/>
                        <a14:foregroundMark x1="36041" y1="41898" x2="36982" y2="48791"/>
                        <a14:foregroundMark x1="38991" y1="42261" x2="37794" y2="50121"/>
                        <a14:foregroundMark x1="42369" y1="58102" x2="41171" y2="63241"/>
                        <a14:foregroundMark x1="32150" y1="66505" x2="32535" y2="62636"/>
                        <a14:foregroundMark x1="30911" y1="64933" x2="30911" y2="66082"/>
                        <a14:foregroundMark x1="63104" y1="26481" x2="68363" y2="76542"/>
                        <a14:foregroundMark x1="62976" y1="24365" x2="67422" y2="23640"/>
                        <a14:foregroundMark x1="68106" y1="23821" x2="65541" y2="27025"/>
                        <a14:foregroundMark x1="62292" y1="22672" x2="64173" y2="22491"/>
                        <a14:foregroundMark x1="70115" y1="33313" x2="70671" y2="35429"/>
                        <a14:foregroundMark x1="69731" y1="31620" x2="71313" y2="34099"/>
                        <a14:foregroundMark x1="61779" y1="34643" x2="63788" y2="37545"/>
                        <a14:foregroundMark x1="66866" y1="44559" x2="68491" y2="41717"/>
                        <a14:foregroundMark x1="64857" y1="65357" x2="63104" y2="84401"/>
                        <a14:foregroundMark x1="59470" y1="61306" x2="57204" y2="63241"/>
                        <a14:foregroundMark x1="72424" y1="61125" x2="73878" y2="64027"/>
                        <a14:foregroundMark x1="73194" y1="61548" x2="74947" y2="63785"/>
                        <a14:foregroundMark x1="58145" y1="61548" x2="56092" y2="63785"/>
                        <a14:foregroundMark x1="58786" y1="62636" x2="58914" y2="636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235" t="20000" r="21939" b="11048"/>
          <a:stretch/>
        </p:blipFill>
        <p:spPr>
          <a:xfrm>
            <a:off x="4930512" y="1258051"/>
            <a:ext cx="664278" cy="120740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040" b="88392" l="29500" r="76571">
                        <a14:foregroundMark x1="31595" y1="30109" x2="42753" y2="30109"/>
                        <a14:foregroundMark x1="32664" y1="36397" x2="41684" y2="35792"/>
                        <a14:foregroundMark x1="36041" y1="41898" x2="36982" y2="48791"/>
                        <a14:foregroundMark x1="38991" y1="42261" x2="37794" y2="50121"/>
                        <a14:foregroundMark x1="42369" y1="58102" x2="41171" y2="63241"/>
                        <a14:foregroundMark x1="32150" y1="66505" x2="32535" y2="62636"/>
                        <a14:foregroundMark x1="30911" y1="64933" x2="30911" y2="66082"/>
                        <a14:foregroundMark x1="63104" y1="26481" x2="68363" y2="76542"/>
                        <a14:foregroundMark x1="62976" y1="24365" x2="67422" y2="23640"/>
                        <a14:foregroundMark x1="68106" y1="23821" x2="65541" y2="27025"/>
                        <a14:foregroundMark x1="62292" y1="22672" x2="64173" y2="22491"/>
                        <a14:foregroundMark x1="70115" y1="33313" x2="70671" y2="35429"/>
                        <a14:foregroundMark x1="69731" y1="31620" x2="71313" y2="34099"/>
                        <a14:foregroundMark x1="61779" y1="34643" x2="63788" y2="37545"/>
                        <a14:foregroundMark x1="66866" y1="44559" x2="68491" y2="41717"/>
                        <a14:foregroundMark x1="64857" y1="65357" x2="63104" y2="84401"/>
                        <a14:foregroundMark x1="59470" y1="61306" x2="57204" y2="63241"/>
                        <a14:foregroundMark x1="72424" y1="61125" x2="73878" y2="64027"/>
                        <a14:foregroundMark x1="73194" y1="61548" x2="74947" y2="63785"/>
                        <a14:foregroundMark x1="58145" y1="61548" x2="56092" y2="63785"/>
                        <a14:foregroundMark x1="58786" y1="62636" x2="58914" y2="636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18" t="20000" r="48315" b="11048"/>
          <a:stretch/>
        </p:blipFill>
        <p:spPr>
          <a:xfrm>
            <a:off x="3912443" y="1258051"/>
            <a:ext cx="1227414" cy="120740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2502"/>
            <a:ext cx="7482803" cy="420907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220" y="-1"/>
            <a:ext cx="6316618" cy="3553097"/>
          </a:xfrm>
          <a:prstGeom prst="rect">
            <a:avLst/>
          </a:prstGeom>
        </p:spPr>
      </p:pic>
      <p:sp>
        <p:nvSpPr>
          <p:cNvPr id="14" name="楕円 13"/>
          <p:cNvSpPr/>
          <p:nvPr/>
        </p:nvSpPr>
        <p:spPr>
          <a:xfrm>
            <a:off x="7464210" y="3973367"/>
            <a:ext cx="4588111" cy="82145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67780" y="3888158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黒丸ＰＯＰ体H" panose="020F0A09000000000000" pitchFamily="49" charset="-128"/>
                <a:ea typeface="AR黒丸ＰＯＰ体H" panose="020F0A09000000000000" pitchFamily="49" charset="-128"/>
              </a:rPr>
              <a:t>みらいの教室</a:t>
            </a:r>
            <a:endParaRPr kumimoji="1" lang="ja-JP" alt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黒丸ＰＯＰ体H" panose="020F0A09000000000000" pitchFamily="49" charset="-128"/>
              <a:ea typeface="AR黒丸ＰＯＰ体H" panose="020F0A09000000000000" pitchFamily="49" charset="-128"/>
            </a:endParaRPr>
          </a:p>
        </p:txBody>
      </p:sp>
      <p:sp>
        <p:nvSpPr>
          <p:cNvPr id="16" name="爆発 2 15"/>
          <p:cNvSpPr/>
          <p:nvPr/>
        </p:nvSpPr>
        <p:spPr>
          <a:xfrm>
            <a:off x="7276483" y="3486576"/>
            <a:ext cx="1543517" cy="678689"/>
          </a:xfrm>
          <a:prstGeom prst="irregularSeal2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78827" y="364748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AR黒丸ＰＯＰ体H" panose="020F0A09000000000000" pitchFamily="49" charset="-128"/>
                <a:ea typeface="AR黒丸ＰＯＰ体H" panose="020F0A09000000000000" pitchFamily="49" charset="-128"/>
              </a:rPr>
              <a:t>中３生対象</a:t>
            </a:r>
            <a:endParaRPr kumimoji="1" lang="ja-JP" altLang="en-US" dirty="0">
              <a:solidFill>
                <a:srgbClr val="FF0000"/>
              </a:solidFill>
              <a:latin typeface="AR黒丸ＰＯＰ体H" panose="020F0A09000000000000" pitchFamily="49" charset="-128"/>
              <a:ea typeface="AR黒丸ＰＯＰ体H" panose="020F0A09000000000000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68185" y="4719155"/>
            <a:ext cx="47091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10</a:t>
            </a:r>
            <a:r>
              <a:rPr kumimoji="1"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月</a:t>
            </a:r>
            <a:r>
              <a:rPr kumimoji="1"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20</a:t>
            </a:r>
            <a:r>
              <a:rPr kumimoji="1"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日</a:t>
            </a:r>
            <a:r>
              <a:rPr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(</a:t>
            </a:r>
            <a:r>
              <a:rPr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土</a:t>
            </a:r>
            <a:r>
              <a:rPr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)</a:t>
            </a:r>
          </a:p>
          <a:p>
            <a:r>
              <a:rPr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『</a:t>
            </a:r>
            <a:r>
              <a:rPr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こども</a:t>
            </a:r>
            <a:r>
              <a:rPr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』</a:t>
            </a:r>
          </a:p>
          <a:p>
            <a:r>
              <a:rPr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15</a:t>
            </a:r>
            <a:r>
              <a:rPr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：</a:t>
            </a:r>
            <a:r>
              <a:rPr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30</a:t>
            </a:r>
            <a:r>
              <a:rPr lang="ja-JP" altLang="en-US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</a:t>
            </a:r>
            <a:r>
              <a:rPr lang="en-US" altLang="ja-JP" sz="4400" b="1" dirty="0" smtClean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START!!!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912" y="5273045"/>
            <a:ext cx="1679779" cy="1038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285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AR黒丸ＰＯＰ体H</vt:lpstr>
      <vt:lpstr>ＤＦ特太ゴシック体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小澤　大樹</dc:creator>
  <cp:lastModifiedBy>小澤　大樹</cp:lastModifiedBy>
  <cp:revision>2</cp:revision>
  <dcterms:created xsi:type="dcterms:W3CDTF">2018-10-13T03:23:19Z</dcterms:created>
  <dcterms:modified xsi:type="dcterms:W3CDTF">2018-10-13T03:30:43Z</dcterms:modified>
</cp:coreProperties>
</file>