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4660"/>
  </p:normalViewPr>
  <p:slideViewPr>
    <p:cSldViewPr snapToGrid="0">
      <p:cViewPr varScale="1">
        <p:scale>
          <a:sx n="52" d="100"/>
          <a:sy n="52" d="100"/>
        </p:scale>
        <p:origin x="243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99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72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83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4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39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3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2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86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3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4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65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E1E4E-7BB3-48BF-98B5-37CD15DCFA54}" type="datetimeFigureOut">
              <a:rPr kumimoji="1" lang="ja-JP" altLang="en-US" smtClean="0"/>
              <a:t>2018/9/1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9D3C-EE82-462A-A7B5-B3443324F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64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101654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8633" y="6731775"/>
            <a:ext cx="6080734" cy="2786174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「紅蓮</a:t>
            </a:r>
            <a:r>
              <a:rPr lang="en-US" altLang="ja-JP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(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ぐれん</a:t>
            </a:r>
            <a:r>
              <a:rPr lang="en-US" altLang="ja-JP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)</a:t>
            </a:r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」</a:t>
            </a:r>
            <a:endParaRPr lang="en-US" altLang="ja-JP" sz="4800" dirty="0" smtClean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endParaRPr lang="ja-JP" altLang="en-US" sz="15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主教員：齊藤貴雄</a:t>
            </a:r>
            <a:endParaRPr lang="en-US" altLang="ja-JP" sz="4800" dirty="0" smtClean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副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教員</a:t>
            </a:r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：簗脇菜美</a:t>
            </a:r>
            <a:endParaRPr lang="ja-JP" altLang="en-US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621509"/>
            <a:ext cx="5829300" cy="2081503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第８回体育大会</a:t>
            </a:r>
            <a:r>
              <a:rPr kumimoji="1" lang="en-US" altLang="ja-JP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kumimoji="1" lang="en-US" altLang="ja-JP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ja-JP" altLang="en-US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赤団</a:t>
            </a:r>
            <a:endParaRPr kumimoji="1" lang="ja-JP" altLang="en-US" sz="115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04" y="2703012"/>
            <a:ext cx="5196593" cy="38974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テキスト ボックス 5"/>
          <p:cNvSpPr txBox="1"/>
          <p:nvPr/>
        </p:nvSpPr>
        <p:spPr>
          <a:xfrm rot="16200000">
            <a:off x="-4431918" y="4265854"/>
            <a:ext cx="10165495" cy="163378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0500" b="1" kern="100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Over </a:t>
            </a:r>
            <a:r>
              <a:rPr lang="en-US" sz="10500" b="1" kern="100" spc="5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the</a:t>
            </a:r>
            <a:r>
              <a:rPr lang="en-US" sz="10500" b="1" kern="100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sz="10500" b="1" kern="100" spc="50" dirty="0" smtClean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Top</a:t>
            </a:r>
            <a:endParaRPr lang="ja-JP" sz="105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3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10165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621509"/>
            <a:ext cx="5829300" cy="2081503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第８回体育大会</a:t>
            </a:r>
            <a:r>
              <a:rPr kumimoji="1" lang="en-US" altLang="ja-JP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kumimoji="1" lang="en-US" altLang="ja-JP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ja-JP" altLang="en-US" sz="115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青</a:t>
            </a:r>
            <a:r>
              <a:rPr lang="ja-JP" altLang="en-US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団</a:t>
            </a:r>
            <a:endParaRPr kumimoji="1" lang="ja-JP" altLang="en-US" sz="115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90" y="2703011"/>
            <a:ext cx="5213908" cy="39104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テキスト ボックス 5"/>
          <p:cNvSpPr txBox="1"/>
          <p:nvPr/>
        </p:nvSpPr>
        <p:spPr>
          <a:xfrm rot="16200000">
            <a:off x="-4431918" y="4265854"/>
            <a:ext cx="10165495" cy="163378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0500" b="1" kern="100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Over </a:t>
            </a:r>
            <a:r>
              <a:rPr lang="en-US" sz="10500" b="1" kern="100" spc="5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the</a:t>
            </a:r>
            <a:r>
              <a:rPr lang="en-US" sz="10500" b="1" kern="100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sz="10500" b="1" kern="100" spc="50" dirty="0" smtClean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Top</a:t>
            </a:r>
            <a:endParaRPr lang="ja-JP" sz="105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8633" y="6750436"/>
            <a:ext cx="6080734" cy="2786174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「蒼天</a:t>
            </a:r>
            <a:r>
              <a:rPr lang="en-US" altLang="ja-JP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(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そうてん</a:t>
            </a:r>
            <a:r>
              <a:rPr lang="en-US" altLang="ja-JP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)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」</a:t>
            </a:r>
            <a:endParaRPr lang="en-US" altLang="ja-JP" sz="4800" dirty="0" smtClean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endParaRPr lang="ja-JP" altLang="en-US" sz="15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主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教員</a:t>
            </a:r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：秋山奈七子</a:t>
            </a:r>
            <a:endParaRPr lang="en-US" altLang="ja-JP" sz="4800" dirty="0" smtClean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副教員：吉本光輝</a:t>
            </a:r>
            <a:endParaRPr lang="ja-JP" altLang="en-US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368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1016549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621509"/>
            <a:ext cx="5829300" cy="2081503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第８回体育大会</a:t>
            </a:r>
            <a:r>
              <a:rPr kumimoji="1" lang="en-US" altLang="ja-JP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kumimoji="1" lang="en-US" altLang="ja-JP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ja-JP" altLang="en-US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緑団</a:t>
            </a:r>
            <a:endParaRPr kumimoji="1" lang="ja-JP" altLang="en-US" sz="115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8633" y="6731775"/>
            <a:ext cx="6080734" cy="2786174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「翠華</a:t>
            </a:r>
            <a:r>
              <a:rPr lang="en-US" altLang="ja-JP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(</a:t>
            </a:r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すいか</a:t>
            </a:r>
            <a:r>
              <a:rPr lang="en-US" altLang="ja-JP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)</a:t>
            </a:r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」</a:t>
            </a:r>
            <a:endParaRPr lang="en-US" altLang="ja-JP" sz="4800" dirty="0" smtClean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endParaRPr lang="ja-JP" altLang="en-US" sz="15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主教員：篠原明里</a:t>
            </a:r>
            <a:endParaRPr lang="en-US" altLang="ja-JP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副教員：仁志裕造</a:t>
            </a:r>
            <a:endParaRPr lang="ja-JP" altLang="en-US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01" y="2703012"/>
            <a:ext cx="5247277" cy="39354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テキスト ボックス 5"/>
          <p:cNvSpPr txBox="1"/>
          <p:nvPr/>
        </p:nvSpPr>
        <p:spPr>
          <a:xfrm rot="16200000">
            <a:off x="-4431918" y="4265854"/>
            <a:ext cx="10165495" cy="163378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0500" b="1" kern="100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Over </a:t>
            </a:r>
            <a:r>
              <a:rPr lang="en-US" sz="10500" b="1" kern="100" spc="5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the</a:t>
            </a:r>
            <a:r>
              <a:rPr lang="en-US" sz="10500" b="1" kern="100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sz="10500" b="1" kern="100" spc="50" dirty="0" smtClean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Top</a:t>
            </a:r>
            <a:endParaRPr lang="ja-JP" sz="105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1016549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621509"/>
            <a:ext cx="5829300" cy="2081503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第８回体育大会</a:t>
            </a:r>
            <a:r>
              <a:rPr kumimoji="1" lang="en-US" altLang="ja-JP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/>
            </a:r>
            <a:br>
              <a:rPr kumimoji="1" lang="en-US" altLang="ja-JP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</a:br>
            <a:r>
              <a:rPr lang="ja-JP" altLang="en-US" sz="115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黄団</a:t>
            </a:r>
            <a:endParaRPr kumimoji="1" lang="ja-JP" altLang="en-US" sz="115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8633" y="6731775"/>
            <a:ext cx="6080734" cy="2786174"/>
          </a:xfrm>
        </p:spPr>
        <p:txBody>
          <a:bodyPr>
            <a:normAutofit/>
          </a:bodyPr>
          <a:lstStyle/>
          <a:p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「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黄道</a:t>
            </a:r>
            <a:r>
              <a:rPr lang="en-US" altLang="ja-JP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(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こうどう</a:t>
            </a:r>
            <a:r>
              <a:rPr lang="en-US" altLang="ja-JP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)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」</a:t>
            </a:r>
            <a:endParaRPr lang="en-US" altLang="ja-JP" sz="4800" dirty="0" smtClean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endParaRPr lang="ja-JP" altLang="en-US" sz="15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主</a:t>
            </a:r>
            <a:r>
              <a:rPr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教員</a:t>
            </a:r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：安藤壮平</a:t>
            </a:r>
            <a:endParaRPr lang="en-US" altLang="ja-JP" sz="4800" dirty="0" smtClean="0">
              <a:latin typeface="HGP行書体" panose="03000600000000000000" pitchFamily="66" charset="-128"/>
              <a:ea typeface="HGP行書体" panose="03000600000000000000" pitchFamily="66" charset="-128"/>
            </a:endParaRPr>
          </a:p>
          <a:p>
            <a:r>
              <a:rPr lang="ja-JP" altLang="en-US" sz="4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副教員：東亜由美</a:t>
            </a:r>
            <a:endParaRPr lang="ja-JP" altLang="en-US" sz="4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5" name="図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88" y="2703012"/>
            <a:ext cx="5247277" cy="39354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テキスト ボックス 5"/>
          <p:cNvSpPr txBox="1"/>
          <p:nvPr/>
        </p:nvSpPr>
        <p:spPr>
          <a:xfrm rot="16200000">
            <a:off x="-4431918" y="4265854"/>
            <a:ext cx="10165495" cy="163378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0500" b="1" kern="100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Over </a:t>
            </a:r>
            <a:r>
              <a:rPr lang="en-US" sz="10500" b="1" kern="100" spc="5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the</a:t>
            </a:r>
            <a:r>
              <a:rPr lang="en-US" sz="10500" b="1" kern="100" spc="50" dirty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sz="10500" b="1" kern="100" spc="50" dirty="0" smtClean="0">
                <a:ln>
                  <a:noFill/>
                </a:ln>
                <a:solidFill>
                  <a:srgbClr val="E7E6E6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Copperplate Gothic Bold" panose="020E0705020206020404" pitchFamily="34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Top</a:t>
            </a:r>
            <a:endParaRPr lang="ja-JP" sz="105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9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89</Words>
  <Application>Microsoft Office PowerPoint</Application>
  <PresentationFormat>A4 210 x 297 mm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HGP行書体</vt:lpstr>
      <vt:lpstr>HGP創英角ﾎﾟｯﾌﾟ体</vt:lpstr>
      <vt:lpstr>ＭＳ Ｐゴシック</vt:lpstr>
      <vt:lpstr>ＭＳ 明朝</vt:lpstr>
      <vt:lpstr>Arial</vt:lpstr>
      <vt:lpstr>Calibri</vt:lpstr>
      <vt:lpstr>Calibri Light</vt:lpstr>
      <vt:lpstr>Century</vt:lpstr>
      <vt:lpstr>Copperplate Gothic Bold</vt:lpstr>
      <vt:lpstr>Times New Roman</vt:lpstr>
      <vt:lpstr>Office テーマ</vt:lpstr>
      <vt:lpstr>第８回体育大会 赤団</vt:lpstr>
      <vt:lpstr>第８回体育大会 青団</vt:lpstr>
      <vt:lpstr>第８回体育大会 緑団</vt:lpstr>
      <vt:lpstr>第８回体育大会 黄団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卓哉</dc:creator>
  <cp:lastModifiedBy>高橋　卓哉</cp:lastModifiedBy>
  <cp:revision>7</cp:revision>
  <dcterms:created xsi:type="dcterms:W3CDTF">2018-06-11T01:11:15Z</dcterms:created>
  <dcterms:modified xsi:type="dcterms:W3CDTF">2018-09-01T06:45:50Z</dcterms:modified>
</cp:coreProperties>
</file>