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34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70C0"/>
    <a:srgbClr val="FF66FF"/>
    <a:srgbClr val="EFF9FF"/>
    <a:srgbClr val="CCFFFF"/>
    <a:srgbClr val="0000FF"/>
    <a:srgbClr val="FF9900"/>
    <a:srgbClr val="99FF99"/>
    <a:srgbClr val="0066FF"/>
    <a:srgbClr val="FF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676" autoAdjust="0"/>
  </p:normalViewPr>
  <p:slideViewPr>
    <p:cSldViewPr snapToGrid="0">
      <p:cViewPr>
        <p:scale>
          <a:sx n="50" d="100"/>
          <a:sy n="50" d="100"/>
        </p:scale>
        <p:origin x="1290" y="4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52" Type="http://schemas.microsoft.com/office/2016/11/relationships/changesInfo" Target="changesInfos/changesInfo1.xml"/><Relationship Id="rId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穂希 木村" userId="3463a1e5ffcc1caa" providerId="LiveId" clId="{FB5D6EAC-7C61-45FD-A093-9A522EA1C0F6}"/>
    <pc:docChg chg="undo custSel addSld delSld modSld sldOrd">
      <pc:chgData name="穂希 木村" userId="3463a1e5ffcc1caa" providerId="LiveId" clId="{FB5D6EAC-7C61-45FD-A093-9A522EA1C0F6}" dt="2019-05-06T05:19:28.166" v="1226" actId="1076"/>
      <pc:docMkLst>
        <pc:docMk/>
      </pc:docMkLst>
      <pc:sldChg chg="del">
        <pc:chgData name="穂希 木村" userId="3463a1e5ffcc1caa" providerId="LiveId" clId="{FB5D6EAC-7C61-45FD-A093-9A522EA1C0F6}" dt="2019-05-06T05:01:50.894" v="28" actId="2696"/>
        <pc:sldMkLst>
          <pc:docMk/>
          <pc:sldMk cId="2859729946" sldId="298"/>
        </pc:sldMkLst>
      </pc:sldChg>
      <pc:sldChg chg="ord">
        <pc:chgData name="穂希 木村" userId="3463a1e5ffcc1caa" providerId="LiveId" clId="{FB5D6EAC-7C61-45FD-A093-9A522EA1C0F6}" dt="2019-05-06T05:01:42.240" v="26"/>
        <pc:sldMkLst>
          <pc:docMk/>
          <pc:sldMk cId="0" sldId="302"/>
        </pc:sldMkLst>
      </pc:sldChg>
      <pc:sldChg chg="ord">
        <pc:chgData name="穂希 木村" userId="3463a1e5ffcc1caa" providerId="LiveId" clId="{FB5D6EAC-7C61-45FD-A093-9A522EA1C0F6}" dt="2019-05-06T05:00:36.611" v="0"/>
        <pc:sldMkLst>
          <pc:docMk/>
          <pc:sldMk cId="651081049" sldId="579"/>
        </pc:sldMkLst>
      </pc:sldChg>
      <pc:sldChg chg="addSp modSp add">
        <pc:chgData name="穂希 木村" userId="3463a1e5ffcc1caa" providerId="LiveId" clId="{FB5D6EAC-7C61-45FD-A093-9A522EA1C0F6}" dt="2019-05-06T05:19:28.166" v="1226" actId="1076"/>
        <pc:sldMkLst>
          <pc:docMk/>
          <pc:sldMk cId="1571763332" sldId="599"/>
        </pc:sldMkLst>
        <pc:spChg chg="add mod">
          <ac:chgData name="穂希 木村" userId="3463a1e5ffcc1caa" providerId="LiveId" clId="{FB5D6EAC-7C61-45FD-A093-9A522EA1C0F6}" dt="2019-05-06T05:19:23.166" v="1225" actId="1076"/>
          <ac:spMkLst>
            <pc:docMk/>
            <pc:sldMk cId="1571763332" sldId="599"/>
            <ac:spMk id="2" creationId="{B60C3AB2-F206-4851-BA75-E20A4D8D9FB9}"/>
          </ac:spMkLst>
        </pc:spChg>
        <pc:spChg chg="add">
          <ac:chgData name="穂希 木村" userId="3463a1e5ffcc1caa" providerId="LiveId" clId="{FB5D6EAC-7C61-45FD-A093-9A522EA1C0F6}" dt="2019-05-06T05:18:56.769" v="1220"/>
          <ac:spMkLst>
            <pc:docMk/>
            <pc:sldMk cId="1571763332" sldId="599"/>
            <ac:spMk id="10" creationId="{921D7AF8-0FD3-4263-B4BC-761D8455B646}"/>
          </ac:spMkLst>
        </pc:spChg>
        <pc:picChg chg="add">
          <ac:chgData name="穂希 木村" userId="3463a1e5ffcc1caa" providerId="LiveId" clId="{FB5D6EAC-7C61-45FD-A093-9A522EA1C0F6}" dt="2019-05-06T05:18:56.769" v="1220"/>
          <ac:picMkLst>
            <pc:docMk/>
            <pc:sldMk cId="1571763332" sldId="599"/>
            <ac:picMk id="11" creationId="{DC2385E7-046F-4988-B91C-94578F58CF1A}"/>
          </ac:picMkLst>
        </pc:picChg>
        <pc:picChg chg="mod ord">
          <ac:chgData name="穂希 木村" userId="3463a1e5ffcc1caa" providerId="LiveId" clId="{FB5D6EAC-7C61-45FD-A093-9A522EA1C0F6}" dt="2019-05-06T05:19:28.166" v="1226" actId="1076"/>
          <ac:picMkLst>
            <pc:docMk/>
            <pc:sldMk cId="1571763332" sldId="599"/>
            <ac:picMk id="18" creationId="{00000000-0000-0000-0000-000000000000}"/>
          </ac:picMkLst>
        </pc:picChg>
      </pc:sldChg>
      <pc:sldChg chg="del">
        <pc:chgData name="穂希 木村" userId="3463a1e5ffcc1caa" providerId="LiveId" clId="{FB5D6EAC-7C61-45FD-A093-9A522EA1C0F6}" dt="2019-05-06T05:01:50.894" v="27" actId="2696"/>
        <pc:sldMkLst>
          <pc:docMk/>
          <pc:sldMk cId="1686070965" sldId="599"/>
        </pc:sldMkLst>
      </pc:sldChg>
      <pc:sldChg chg="addSp modSp">
        <pc:chgData name="穂希 木村" userId="3463a1e5ffcc1caa" providerId="LiveId" clId="{FB5D6EAC-7C61-45FD-A093-9A522EA1C0F6}" dt="2019-05-06T05:05:23.748" v="242" actId="1076"/>
        <pc:sldMkLst>
          <pc:docMk/>
          <pc:sldMk cId="4106278381" sldId="610"/>
        </pc:sldMkLst>
        <pc:spChg chg="add">
          <ac:chgData name="穂希 木村" userId="3463a1e5ffcc1caa" providerId="LiveId" clId="{FB5D6EAC-7C61-45FD-A093-9A522EA1C0F6}" dt="2019-05-06T05:03:56.516" v="192"/>
          <ac:spMkLst>
            <pc:docMk/>
            <pc:sldMk cId="4106278381" sldId="610"/>
            <ac:spMk id="6" creationId="{09CE00B3-5F79-4A63-B049-C8A8F164105E}"/>
          </ac:spMkLst>
        </pc:spChg>
        <pc:spChg chg="mod">
          <ac:chgData name="穂希 木村" userId="3463a1e5ffcc1caa" providerId="LiveId" clId="{FB5D6EAC-7C61-45FD-A093-9A522EA1C0F6}" dt="2019-05-06T05:05:17.125" v="239" actId="1076"/>
          <ac:spMkLst>
            <pc:docMk/>
            <pc:sldMk cId="4106278381" sldId="610"/>
            <ac:spMk id="19" creationId="{00000000-0000-0000-0000-000000000000}"/>
          </ac:spMkLst>
        </pc:spChg>
        <pc:spChg chg="mod">
          <ac:chgData name="穂希 木村" userId="3463a1e5ffcc1caa" providerId="LiveId" clId="{FB5D6EAC-7C61-45FD-A093-9A522EA1C0F6}" dt="2019-05-06T05:05:17.125" v="239" actId="1076"/>
          <ac:spMkLst>
            <pc:docMk/>
            <pc:sldMk cId="4106278381" sldId="610"/>
            <ac:spMk id="20" creationId="{00000000-0000-0000-0000-000000000000}"/>
          </ac:spMkLst>
        </pc:spChg>
        <pc:picChg chg="add mod">
          <ac:chgData name="穂希 木村" userId="3463a1e5ffcc1caa" providerId="LiveId" clId="{FB5D6EAC-7C61-45FD-A093-9A522EA1C0F6}" dt="2019-05-06T05:05:23.748" v="242" actId="1076"/>
          <ac:picMkLst>
            <pc:docMk/>
            <pc:sldMk cId="4106278381" sldId="610"/>
            <ac:picMk id="5" creationId="{8E7F80B4-7A2E-43A4-B177-26072AE9E528}"/>
          </ac:picMkLst>
        </pc:picChg>
        <pc:picChg chg="add">
          <ac:chgData name="穂希 木村" userId="3463a1e5ffcc1caa" providerId="LiveId" clId="{FB5D6EAC-7C61-45FD-A093-9A522EA1C0F6}" dt="2019-05-06T05:03:56.516" v="192"/>
          <ac:picMkLst>
            <pc:docMk/>
            <pc:sldMk cId="4106278381" sldId="610"/>
            <ac:picMk id="7" creationId="{D734D793-5E5E-4B4F-A82E-C04EB5919597}"/>
          </ac:picMkLst>
        </pc:picChg>
        <pc:picChg chg="mod">
          <ac:chgData name="穂希 木村" userId="3463a1e5ffcc1caa" providerId="LiveId" clId="{FB5D6EAC-7C61-45FD-A093-9A522EA1C0F6}" dt="2019-05-06T05:05:17.125" v="239" actId="1076"/>
          <ac:picMkLst>
            <pc:docMk/>
            <pc:sldMk cId="4106278381" sldId="610"/>
            <ac:picMk id="21" creationId="{00000000-0000-0000-0000-000000000000}"/>
          </ac:picMkLst>
        </pc:picChg>
      </pc:sldChg>
      <pc:sldChg chg="ord">
        <pc:chgData name="穂希 木村" userId="3463a1e5ffcc1caa" providerId="LiveId" clId="{FB5D6EAC-7C61-45FD-A093-9A522EA1C0F6}" dt="2019-05-06T05:01:37.324" v="25"/>
        <pc:sldMkLst>
          <pc:docMk/>
          <pc:sldMk cId="1642560987" sldId="612"/>
        </pc:sldMkLst>
      </pc:sldChg>
      <pc:sldChg chg="ord">
        <pc:chgData name="穂希 木村" userId="3463a1e5ffcc1caa" providerId="LiveId" clId="{FB5D6EAC-7C61-45FD-A093-9A522EA1C0F6}" dt="2019-05-06T05:01:29.794" v="24"/>
        <pc:sldMkLst>
          <pc:docMk/>
          <pc:sldMk cId="3149206064" sldId="614"/>
        </pc:sldMkLst>
      </pc:sldChg>
      <pc:sldChg chg="modSp add">
        <pc:chgData name="穂希 木村" userId="3463a1e5ffcc1caa" providerId="LiveId" clId="{FB5D6EAC-7C61-45FD-A093-9A522EA1C0F6}" dt="2019-05-06T05:01:14.663" v="23" actId="14100"/>
        <pc:sldMkLst>
          <pc:docMk/>
          <pc:sldMk cId="529828127" sldId="615"/>
        </pc:sldMkLst>
        <pc:spChg chg="mod">
          <ac:chgData name="穂希 木村" userId="3463a1e5ffcc1caa" providerId="LiveId" clId="{FB5D6EAC-7C61-45FD-A093-9A522EA1C0F6}" dt="2019-05-06T05:01:14.663" v="23" actId="14100"/>
          <ac:spMkLst>
            <pc:docMk/>
            <pc:sldMk cId="529828127" sldId="615"/>
            <ac:spMk id="2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AE332-3290-4190-AAD1-064313ED6155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030A-6647-4868-98DD-1E7855D0A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62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20950-DDC0-4FC8-AE28-1AC7CB532DFD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1C7F3-6243-4D54-BC1A-D96A001AB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56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1DCA-A675-4920-A321-0B5279B55B0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41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01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0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46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01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40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2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56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3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0446-0C3A-4C0B-A6DC-01F496BBD756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6651-EC11-4F3F-838A-BEEE1BC78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秋オレンジ・行事・イベントイメージ 水彩背景画 | 無料イラスト素材｜素材ラ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2"/>
            <a:ext cx="9144000" cy="69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「北海道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2425420"/>
            <a:ext cx="9144000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ほにゃ字Re" panose="02000600000000000000" pitchFamily="2" charset="-128"/>
                <a:ea typeface="ほにゃ字Re" panose="02000600000000000000" pitchFamily="2" charset="-128"/>
              </a:rPr>
              <a:t>「平日個別相談会」に参加して</a:t>
            </a:r>
            <a:endParaRPr kumimoji="1" lang="en-US" altLang="ja-JP" sz="4000" dirty="0" smtClean="0">
              <a:latin typeface="ほにゃ字Re" panose="02000600000000000000" pitchFamily="2" charset="-128"/>
              <a:ea typeface="ほにゃ字Re" panose="02000600000000000000" pitchFamily="2" charset="-128"/>
            </a:endParaRPr>
          </a:p>
          <a:p>
            <a:pPr algn="ctr"/>
            <a:r>
              <a:rPr lang="ja-JP" altLang="en-US" sz="4000" dirty="0" smtClean="0">
                <a:latin typeface="ほにゃ字Re" panose="02000600000000000000" pitchFamily="2" charset="-128"/>
                <a:ea typeface="ほにゃ字Re" panose="02000600000000000000" pitchFamily="2" charset="-128"/>
              </a:rPr>
              <a:t>不安解消＆通信制高校のことを知ろう★</a:t>
            </a:r>
            <a:endParaRPr kumimoji="1" lang="ja-JP" altLang="en-US" sz="4000" dirty="0">
              <a:latin typeface="ほにゃ字Re" panose="02000600000000000000" pitchFamily="2" charset="-128"/>
              <a:ea typeface="ほにゃ字Re" panose="02000600000000000000" pitchFamily="2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13"/>
            <a:ext cx="3020062" cy="201258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29" y="160338"/>
            <a:ext cx="3008670" cy="205526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4558" r="7051" b="18652"/>
          <a:stretch/>
        </p:blipFill>
        <p:spPr>
          <a:xfrm>
            <a:off x="460374" y="4531726"/>
            <a:ext cx="3446543" cy="2427753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028" name="Picture 4" descr="ノーマル吹き出し横長右しっぽ吹き出し素材 | 吹き出し 無料, 吹き出し イラスト, 吹き出し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55" y="3893573"/>
            <a:ext cx="5073444" cy="3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234191" y="5094790"/>
            <a:ext cx="47461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平日</a:t>
            </a:r>
            <a:r>
              <a:rPr kumimoji="1"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10</a:t>
            </a:r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：</a:t>
            </a:r>
            <a:r>
              <a:rPr kumimoji="1"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00</a:t>
            </a:r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～</a:t>
            </a:r>
            <a:r>
              <a:rPr kumimoji="1"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18</a:t>
            </a:r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：</a:t>
            </a:r>
            <a:r>
              <a:rPr kumimoji="1"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00</a:t>
            </a:r>
            <a:r>
              <a:rPr kumimoji="1"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開催中</a:t>
            </a:r>
            <a:endParaRPr kumimoji="1" lang="en-US" altLang="ja-JP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ほにゃ字Re" panose="02000600000000000000" pitchFamily="2" charset="-128"/>
              <a:ea typeface="ほにゃ字Re" panose="02000600000000000000" pitchFamily="2" charset="-128"/>
            </a:endParaRPr>
          </a:p>
          <a:p>
            <a:pPr algn="ctr"/>
            <a:r>
              <a:rPr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(30</a:t>
            </a:r>
            <a:r>
              <a:rPr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分から参加</a:t>
            </a:r>
            <a:r>
              <a:rPr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OK</a:t>
            </a:r>
            <a:r>
              <a:rPr lang="ja-JP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♪</a:t>
            </a:r>
            <a:r>
              <a:rPr lang="en-US" altLang="ja-JP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ほにゃ字Re" panose="02000600000000000000" pitchFamily="2" charset="-128"/>
                <a:ea typeface="ほにゃ字Re" panose="02000600000000000000" pitchFamily="2" charset="-128"/>
              </a:rPr>
              <a:t>)</a:t>
            </a:r>
            <a:endParaRPr kumimoji="1" lang="en-US" altLang="ja-JP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ほにゃ字Re" panose="02000600000000000000" pitchFamily="2" charset="-128"/>
              <a:ea typeface="ほにゃ字Re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626" y="45991"/>
            <a:ext cx="3098503" cy="2198937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4956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3702</TotalTime>
  <Words>36</Words>
  <Application>Microsoft Office PowerPoint</Application>
  <PresentationFormat>画面に合わせる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ほにゃ字Re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宮副　友樹</dc:creator>
  <cp:lastModifiedBy>福井　美紗子</cp:lastModifiedBy>
  <cp:revision>1668</cp:revision>
  <cp:lastPrinted>2020-07-16T23:46:35Z</cp:lastPrinted>
  <dcterms:created xsi:type="dcterms:W3CDTF">2017-12-19T02:16:18Z</dcterms:created>
  <dcterms:modified xsi:type="dcterms:W3CDTF">2021-04-20T10:13:32Z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107050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S8.0.9</vt:lpwstr>
  </property>
</Properties>
</file>