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08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83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14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90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7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76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61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90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19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73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20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51AF0-D4B3-4290-B26B-A47EF7A65AFB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0DAE-7A44-43CD-9822-D07B61651B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64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授業</a:t>
            </a:r>
            <a:r>
              <a:rPr lang="ja-JP" altLang="en-US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見学</a:t>
            </a:r>
            <a:r>
              <a:rPr lang="en-US" altLang="ja-JP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WEEK</a:t>
            </a:r>
            <a:endParaRPr kumimoji="1" lang="ja-JP" altLang="en-US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410445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飛鳥未来高校は来週</a:t>
            </a:r>
            <a:r>
              <a:rPr kumimoji="1"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25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日まで・・・・・</a:t>
            </a:r>
            <a:endParaRPr kumimoji="1"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授業見学会を毎日行っています。</a:t>
            </a:r>
            <a:endParaRPr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授業見学会で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は・・・・・</a:t>
            </a:r>
            <a:endParaRPr kumimoji="1"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各コースの授業風景や学校の雰囲気など</a:t>
            </a:r>
            <a:endParaRPr kumimoji="1"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飛鳥未来高校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について</a:t>
            </a:r>
            <a:endParaRPr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色々なことが知れますよ</a:t>
            </a:r>
            <a:r>
              <a:rPr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</a:p>
          <a:p>
            <a:endParaRPr kumimoji="1" lang="ja-JP" altLang="en-US" dirty="0"/>
          </a:p>
        </p:txBody>
      </p:sp>
      <p:pic>
        <p:nvPicPr>
          <p:cNvPr id="5122" name="Picture 2" descr="C:\Users\user\Desktop\illust40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24513"/>
            <a:ext cx="2517653" cy="192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illust40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034" y="4864725"/>
            <a:ext cx="2517653" cy="192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64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332656"/>
            <a:ext cx="8856984" cy="3096344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ちなみにベーシックコースの授業風景を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一部ご紹介します</a:t>
            </a:r>
            <a:r>
              <a:rPr kumimoji="1" lang="en-US" altLang="ja-JP" dirty="0" smtClean="0">
                <a:solidFill>
                  <a:schemeClr val="tx1"/>
                </a:solidFill>
              </a:rPr>
              <a:t>!!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DCIM\100D5500\Resized\DSC_0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DCIM\100D5500\Resized\DSC_00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295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DCIM\100D5500\Resized\DSC_00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84" y="3938240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illust4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6" y="4941168"/>
            <a:ext cx="2737110" cy="17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illust4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203" y="4941168"/>
            <a:ext cx="2737110" cy="17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46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7704856" cy="17526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最後は放課後の様子を少しご紹介します</a:t>
            </a:r>
            <a:r>
              <a:rPr kumimoji="1" lang="en-US" altLang="ja-JP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kumimoji="1" lang="ja-JP" altLang="en-US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050" name="Picture 2" descr="F:\DCIM\100D5500\Resized\DSC_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DCIM\100D5500\Resized\DSC_0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3810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427984" y="126876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蒸し</a:t>
            </a:r>
            <a:r>
              <a:rPr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パン作り開始</a:t>
            </a:r>
            <a:r>
              <a:rPr lang="en-US" altLang="ja-JP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22478" y="4625558"/>
            <a:ext cx="4427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スタンダードコース文化祭</a:t>
            </a:r>
            <a:endParaRPr lang="en-US" altLang="ja-JP" sz="2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お疲れ様会開始</a:t>
            </a:r>
            <a:r>
              <a:rPr lang="en-US" altLang="ja-JP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!!!!!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052" name="Picture 4" descr="C:\Users\user\Desktop\illust250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218" y="2046945"/>
            <a:ext cx="3206503" cy="257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66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640960" cy="17526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是非、飛鳥未来高校の授業見学</a:t>
            </a:r>
            <a:r>
              <a:rPr lang="ja-JP" altLang="en-US" sz="2800" dirty="0" smtClean="0">
                <a:solidFill>
                  <a:schemeClr val="tx1"/>
                </a:solidFill>
              </a:rPr>
              <a:t>にお越しください</a:t>
            </a:r>
            <a:r>
              <a:rPr lang="en-US" altLang="ja-JP" sz="2800" dirty="0" smtClean="0">
                <a:solidFill>
                  <a:schemeClr val="tx1"/>
                </a:solidFill>
              </a:rPr>
              <a:t>!!</a:t>
            </a:r>
          </a:p>
          <a:p>
            <a:r>
              <a:rPr lang="ja-JP" altLang="en-US" sz="2800" dirty="0">
                <a:solidFill>
                  <a:schemeClr val="tx1"/>
                </a:solidFill>
              </a:rPr>
              <a:t>お待ちして</a:t>
            </a:r>
            <a:r>
              <a:rPr lang="ja-JP" altLang="en-US" sz="2800" dirty="0" smtClean="0">
                <a:solidFill>
                  <a:schemeClr val="tx1"/>
                </a:solidFill>
              </a:rPr>
              <a:t>います</a:t>
            </a:r>
            <a:r>
              <a:rPr lang="en-US" altLang="ja-JP" sz="2800" dirty="0" smtClean="0">
                <a:solidFill>
                  <a:schemeClr val="tx1"/>
                </a:solidFill>
              </a:rPr>
              <a:t>!!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3075" name="Picture 3" descr="F:\DCIM\100D5500\Resized\DSC_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48880"/>
            <a:ext cx="487272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christmastre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937867"/>
            <a:ext cx="1671959" cy="245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christmastre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69060"/>
            <a:ext cx="1650690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40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800200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solidFill>
                  <a:schemeClr val="tx2"/>
                </a:solidFill>
              </a:rPr>
              <a:t>中学</a:t>
            </a:r>
            <a:r>
              <a:rPr kumimoji="1" lang="en-US" altLang="ja-JP" sz="3200" b="1" dirty="0" smtClean="0">
                <a:solidFill>
                  <a:schemeClr val="tx2"/>
                </a:solidFill>
              </a:rPr>
              <a:t>3</a:t>
            </a:r>
            <a:r>
              <a:rPr kumimoji="1" lang="ja-JP" altLang="en-US" sz="3200" b="1" dirty="0" smtClean="0">
                <a:solidFill>
                  <a:schemeClr val="tx2"/>
                </a:solidFill>
              </a:rPr>
              <a:t>年生限定オープンキャンパス</a:t>
            </a:r>
            <a:r>
              <a:rPr kumimoji="1" lang="en-US" altLang="ja-JP" b="1" dirty="0" smtClean="0">
                <a:solidFill>
                  <a:schemeClr val="tx2"/>
                </a:solidFill>
              </a:rPr>
              <a:t/>
            </a:r>
            <a:br>
              <a:rPr kumimoji="1" lang="en-US" altLang="ja-JP" b="1" dirty="0" smtClean="0">
                <a:solidFill>
                  <a:schemeClr val="tx2"/>
                </a:solidFill>
              </a:rPr>
            </a:br>
            <a:r>
              <a:rPr kumimoji="1" lang="ja-JP" altLang="en-US" b="1" dirty="0" smtClean="0">
                <a:solidFill>
                  <a:schemeClr val="tx2"/>
                </a:solidFill>
              </a:rPr>
              <a:t>～</a:t>
            </a:r>
            <a:r>
              <a:rPr lang="ja-JP" altLang="en-US" b="1" dirty="0" smtClean="0">
                <a:solidFill>
                  <a:schemeClr val="tx2"/>
                </a:solidFill>
              </a:rPr>
              <a:t>みらいの教室～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272808" cy="374441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en-US" altLang="ja-JP" u="sng" dirty="0" smtClean="0">
                <a:solidFill>
                  <a:schemeClr val="tx1"/>
                </a:solidFill>
              </a:rPr>
              <a:t>11</a:t>
            </a:r>
            <a:r>
              <a:rPr kumimoji="1" lang="ja-JP" altLang="en-US" u="sng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19</a:t>
            </a:r>
            <a:r>
              <a:rPr kumimoji="1" lang="ja-JP" altLang="en-US" u="sng" dirty="0" smtClean="0">
                <a:solidFill>
                  <a:schemeClr val="tx1"/>
                </a:solidFill>
              </a:rPr>
              <a:t>日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(</a:t>
            </a:r>
            <a:r>
              <a:rPr kumimoji="1" lang="ja-JP" altLang="en-US" u="sng" dirty="0" smtClean="0">
                <a:solidFill>
                  <a:schemeClr val="tx1"/>
                </a:solidFill>
              </a:rPr>
              <a:t>土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)13:00</a:t>
            </a:r>
            <a:r>
              <a:rPr kumimoji="1" lang="ja-JP" altLang="en-US" u="sng" dirty="0" smtClean="0">
                <a:solidFill>
                  <a:schemeClr val="tx1"/>
                </a:solidFill>
              </a:rPr>
              <a:t>～</a:t>
            </a:r>
            <a:endParaRPr kumimoji="1" lang="en-US" altLang="ja-JP" u="sng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クッキー作り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お申込み</a:t>
            </a:r>
            <a:r>
              <a:rPr lang="ja-JP" altLang="en-US" dirty="0" smtClean="0">
                <a:solidFill>
                  <a:schemeClr val="tx1"/>
                </a:solidFill>
              </a:rPr>
              <a:t>の際はお電話にて承ります</a:t>
            </a:r>
            <a:r>
              <a:rPr lang="en-US" altLang="ja-JP" dirty="0" smtClean="0">
                <a:solidFill>
                  <a:schemeClr val="tx1"/>
                </a:solidFill>
              </a:rPr>
              <a:t>!!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０２２</a:t>
            </a:r>
            <a:r>
              <a:rPr lang="en-US" altLang="ja-JP" dirty="0" smtClean="0">
                <a:solidFill>
                  <a:schemeClr val="tx1"/>
                </a:solidFill>
              </a:rPr>
              <a:t>-</a:t>
            </a:r>
            <a:r>
              <a:rPr lang="ja-JP" altLang="en-US" dirty="0" smtClean="0">
                <a:solidFill>
                  <a:schemeClr val="tx1"/>
                </a:solidFill>
              </a:rPr>
              <a:t>２９２</a:t>
            </a:r>
            <a:r>
              <a:rPr lang="en-US" altLang="ja-JP" dirty="0" smtClean="0">
                <a:solidFill>
                  <a:schemeClr val="tx1"/>
                </a:solidFill>
              </a:rPr>
              <a:t>-</a:t>
            </a:r>
            <a:r>
              <a:rPr lang="ja-JP" altLang="en-US" dirty="0" smtClean="0">
                <a:solidFill>
                  <a:schemeClr val="tx1"/>
                </a:solidFill>
              </a:rPr>
              <a:t>００５８まで</a:t>
            </a:r>
            <a:r>
              <a:rPr lang="en-US" altLang="ja-JP" dirty="0" smtClean="0">
                <a:solidFill>
                  <a:schemeClr val="tx1"/>
                </a:solidFill>
              </a:rPr>
              <a:t>!!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100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44824"/>
            <a:ext cx="2343259" cy="182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41168"/>
            <a:ext cx="2005994" cy="143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34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133</Words>
  <Application>Microsoft Office PowerPoint</Application>
  <PresentationFormat>画面に合わせる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授業見学WEEK</vt:lpstr>
      <vt:lpstr>PowerPoint プレゼンテーション</vt:lpstr>
      <vt:lpstr>PowerPoint プレゼンテーション</vt:lpstr>
      <vt:lpstr>PowerPoint プレゼンテーション</vt:lpstr>
      <vt:lpstr>中学3年生限定オープンキャンパス ～みらいの教室～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授業見学WEEK</dc:title>
  <dc:creator>user</dc:creator>
  <cp:lastModifiedBy>user</cp:lastModifiedBy>
  <cp:revision>5</cp:revision>
  <dcterms:created xsi:type="dcterms:W3CDTF">2016-11-15T07:47:59Z</dcterms:created>
  <dcterms:modified xsi:type="dcterms:W3CDTF">2016-11-15T08:31:16Z</dcterms:modified>
</cp:coreProperties>
</file>