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sldIdLst>
    <p:sldId id="256" r:id="rId2"/>
    <p:sldId id="257" r:id="rId3"/>
  </p:sldIdLst>
  <p:sldSz cx="7200900" cy="5400675"/>
  <p:notesSz cx="6858000" cy="9144000"/>
  <p:defaultTextStyle>
    <a:defPPr>
      <a:defRPr lang="ja-JP"/>
    </a:defPPr>
    <a:lvl1pPr marL="0" algn="l" defTabSz="87880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39399" algn="l" defTabSz="87880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878801" algn="l" defTabSz="87880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18199" algn="l" defTabSz="87880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757599" algn="l" defTabSz="87880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197000" algn="l" defTabSz="87880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636399" algn="l" defTabSz="87880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075800" algn="l" defTabSz="87880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515200" algn="l" defTabSz="87880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34" y="-84"/>
      </p:cViewPr>
      <p:guideLst>
        <p:guide orient="horz" pos="1701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9" y="1677720"/>
            <a:ext cx="6120766" cy="115764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7" y="3060387"/>
            <a:ext cx="5040630" cy="138017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9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8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81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7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6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8F2F-9B64-4C04-A5B3-DDB9E5F723EF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0645-BB02-44F1-81DD-242A12102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862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8F2F-9B64-4C04-A5B3-DDB9E5F723EF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0645-BB02-44F1-81DD-242A12102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44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5" y="162529"/>
            <a:ext cx="1620202" cy="34554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6" y="162529"/>
            <a:ext cx="4740592" cy="34554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8F2F-9B64-4C04-A5B3-DDB9E5F723EF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0645-BB02-44F1-81DD-242A12102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64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8F2F-9B64-4C04-A5B3-DDB9E5F723EF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0645-BB02-44F1-81DD-242A12102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52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3" y="3470441"/>
            <a:ext cx="6120766" cy="1072634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3" y="2289044"/>
            <a:ext cx="6120766" cy="118139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939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78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181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575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970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6363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75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5152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8F2F-9B64-4C04-A5B3-DDB9E5F723EF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0645-BB02-44F1-81DD-242A12102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9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6" y="945120"/>
            <a:ext cx="3180398" cy="2672832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0460" y="945120"/>
            <a:ext cx="3180398" cy="2672832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8F2F-9B64-4C04-A5B3-DDB9E5F723EF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0645-BB02-44F1-81DD-242A12102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62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7" y="216283"/>
            <a:ext cx="6480810" cy="9001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8" y="1208909"/>
            <a:ext cx="3181648" cy="503816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9399" indent="0">
              <a:buNone/>
              <a:defRPr sz="1900" b="1"/>
            </a:lvl2pPr>
            <a:lvl3pPr marL="878801" indent="0">
              <a:buNone/>
              <a:defRPr sz="1800" b="1"/>
            </a:lvl3pPr>
            <a:lvl4pPr marL="1318199" indent="0">
              <a:buNone/>
              <a:defRPr sz="1500" b="1"/>
            </a:lvl4pPr>
            <a:lvl5pPr marL="1757599" indent="0">
              <a:buNone/>
              <a:defRPr sz="1500" b="1"/>
            </a:lvl5pPr>
            <a:lvl6pPr marL="2197000" indent="0">
              <a:buNone/>
              <a:defRPr sz="1500" b="1"/>
            </a:lvl6pPr>
            <a:lvl7pPr marL="2636399" indent="0">
              <a:buNone/>
              <a:defRPr sz="1500" b="1"/>
            </a:lvl7pPr>
            <a:lvl8pPr marL="3075800" indent="0">
              <a:buNone/>
              <a:defRPr sz="1500" b="1"/>
            </a:lvl8pPr>
            <a:lvl9pPr marL="3515200" indent="0">
              <a:buNone/>
              <a:defRPr sz="1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8" y="1712722"/>
            <a:ext cx="3181648" cy="31116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4" y="1208909"/>
            <a:ext cx="3182898" cy="503816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9399" indent="0">
              <a:buNone/>
              <a:defRPr sz="1900" b="1"/>
            </a:lvl2pPr>
            <a:lvl3pPr marL="878801" indent="0">
              <a:buNone/>
              <a:defRPr sz="1800" b="1"/>
            </a:lvl3pPr>
            <a:lvl4pPr marL="1318199" indent="0">
              <a:buNone/>
              <a:defRPr sz="1500" b="1"/>
            </a:lvl4pPr>
            <a:lvl5pPr marL="1757599" indent="0">
              <a:buNone/>
              <a:defRPr sz="1500" b="1"/>
            </a:lvl5pPr>
            <a:lvl6pPr marL="2197000" indent="0">
              <a:buNone/>
              <a:defRPr sz="1500" b="1"/>
            </a:lvl6pPr>
            <a:lvl7pPr marL="2636399" indent="0">
              <a:buNone/>
              <a:defRPr sz="1500" b="1"/>
            </a:lvl7pPr>
            <a:lvl8pPr marL="3075800" indent="0">
              <a:buNone/>
              <a:defRPr sz="1500" b="1"/>
            </a:lvl8pPr>
            <a:lvl9pPr marL="3515200" indent="0">
              <a:buNone/>
              <a:defRPr sz="1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4" y="1712722"/>
            <a:ext cx="3182898" cy="31116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8F2F-9B64-4C04-A5B3-DDB9E5F723EF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0645-BB02-44F1-81DD-242A12102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35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8F2F-9B64-4C04-A5B3-DDB9E5F723EF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0645-BB02-44F1-81DD-242A12102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186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8F2F-9B64-4C04-A5B3-DDB9E5F723EF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0645-BB02-44F1-81DD-242A12102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80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215034"/>
            <a:ext cx="2369048" cy="91511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2" y="215037"/>
            <a:ext cx="4025504" cy="4609326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9" y="1130151"/>
            <a:ext cx="2369048" cy="3694212"/>
          </a:xfrm>
        </p:spPr>
        <p:txBody>
          <a:bodyPr/>
          <a:lstStyle>
            <a:lvl1pPr marL="0" indent="0">
              <a:buNone/>
              <a:defRPr sz="1300"/>
            </a:lvl1pPr>
            <a:lvl2pPr marL="439399" indent="0">
              <a:buNone/>
              <a:defRPr sz="1200"/>
            </a:lvl2pPr>
            <a:lvl3pPr marL="878801" indent="0">
              <a:buNone/>
              <a:defRPr sz="900"/>
            </a:lvl3pPr>
            <a:lvl4pPr marL="1318199" indent="0">
              <a:buNone/>
              <a:defRPr sz="900"/>
            </a:lvl4pPr>
            <a:lvl5pPr marL="1757599" indent="0">
              <a:buNone/>
              <a:defRPr sz="900"/>
            </a:lvl5pPr>
            <a:lvl6pPr marL="2197000" indent="0">
              <a:buNone/>
              <a:defRPr sz="900"/>
            </a:lvl6pPr>
            <a:lvl7pPr marL="2636399" indent="0">
              <a:buNone/>
              <a:defRPr sz="900"/>
            </a:lvl7pPr>
            <a:lvl8pPr marL="3075800" indent="0">
              <a:buNone/>
              <a:defRPr sz="900"/>
            </a:lvl8pPr>
            <a:lvl9pPr marL="35152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8F2F-9B64-4C04-A5B3-DDB9E5F723EF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0645-BB02-44F1-81DD-242A12102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8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6" y="3780482"/>
            <a:ext cx="4320540" cy="446306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6" y="482559"/>
            <a:ext cx="4320540" cy="3240405"/>
          </a:xfrm>
        </p:spPr>
        <p:txBody>
          <a:bodyPr/>
          <a:lstStyle>
            <a:lvl1pPr marL="0" indent="0">
              <a:buNone/>
              <a:defRPr sz="3200"/>
            </a:lvl1pPr>
            <a:lvl2pPr marL="439399" indent="0">
              <a:buNone/>
              <a:defRPr sz="2600"/>
            </a:lvl2pPr>
            <a:lvl3pPr marL="878801" indent="0">
              <a:buNone/>
              <a:defRPr sz="2300"/>
            </a:lvl3pPr>
            <a:lvl4pPr marL="1318199" indent="0">
              <a:buNone/>
              <a:defRPr sz="1900"/>
            </a:lvl4pPr>
            <a:lvl5pPr marL="1757599" indent="0">
              <a:buNone/>
              <a:defRPr sz="1900"/>
            </a:lvl5pPr>
            <a:lvl6pPr marL="2197000" indent="0">
              <a:buNone/>
              <a:defRPr sz="1900"/>
            </a:lvl6pPr>
            <a:lvl7pPr marL="2636399" indent="0">
              <a:buNone/>
              <a:defRPr sz="1900"/>
            </a:lvl7pPr>
            <a:lvl8pPr marL="3075800" indent="0">
              <a:buNone/>
              <a:defRPr sz="1900"/>
            </a:lvl8pPr>
            <a:lvl9pPr marL="3515200" indent="0">
              <a:buNone/>
              <a:defRPr sz="19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6" y="4226786"/>
            <a:ext cx="4320540" cy="633830"/>
          </a:xfrm>
        </p:spPr>
        <p:txBody>
          <a:bodyPr/>
          <a:lstStyle>
            <a:lvl1pPr marL="0" indent="0">
              <a:buNone/>
              <a:defRPr sz="1300"/>
            </a:lvl1pPr>
            <a:lvl2pPr marL="439399" indent="0">
              <a:buNone/>
              <a:defRPr sz="1200"/>
            </a:lvl2pPr>
            <a:lvl3pPr marL="878801" indent="0">
              <a:buNone/>
              <a:defRPr sz="900"/>
            </a:lvl3pPr>
            <a:lvl4pPr marL="1318199" indent="0">
              <a:buNone/>
              <a:defRPr sz="900"/>
            </a:lvl4pPr>
            <a:lvl5pPr marL="1757599" indent="0">
              <a:buNone/>
              <a:defRPr sz="900"/>
            </a:lvl5pPr>
            <a:lvl6pPr marL="2197000" indent="0">
              <a:buNone/>
              <a:defRPr sz="900"/>
            </a:lvl6pPr>
            <a:lvl7pPr marL="2636399" indent="0">
              <a:buNone/>
              <a:defRPr sz="900"/>
            </a:lvl7pPr>
            <a:lvl8pPr marL="3075800" indent="0">
              <a:buNone/>
              <a:defRPr sz="900"/>
            </a:lvl8pPr>
            <a:lvl9pPr marL="35152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8F2F-9B64-4C04-A5B3-DDB9E5F723EF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0645-BB02-44F1-81DD-242A12102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69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7" y="216283"/>
            <a:ext cx="6480810" cy="900113"/>
          </a:xfrm>
          <a:prstGeom prst="rect">
            <a:avLst/>
          </a:prstGeom>
        </p:spPr>
        <p:txBody>
          <a:bodyPr vert="horz" lIns="87881" tIns="43941" rIns="87881" bIns="4394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7" y="1260162"/>
            <a:ext cx="6480810" cy="3564198"/>
          </a:xfrm>
          <a:prstGeom prst="rect">
            <a:avLst/>
          </a:prstGeom>
        </p:spPr>
        <p:txBody>
          <a:bodyPr vert="horz" lIns="87881" tIns="43941" rIns="87881" bIns="4394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7" y="5005637"/>
            <a:ext cx="1680210" cy="287535"/>
          </a:xfrm>
          <a:prstGeom prst="rect">
            <a:avLst/>
          </a:prstGeom>
        </p:spPr>
        <p:txBody>
          <a:bodyPr vert="horz" lIns="87881" tIns="43941" rIns="87881" bIns="4394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D8F2F-9B64-4C04-A5B3-DDB9E5F723EF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9" y="5005637"/>
            <a:ext cx="2280286" cy="287535"/>
          </a:xfrm>
          <a:prstGeom prst="rect">
            <a:avLst/>
          </a:prstGeom>
        </p:spPr>
        <p:txBody>
          <a:bodyPr vert="horz" lIns="87881" tIns="43941" rIns="87881" bIns="4394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7" y="5005637"/>
            <a:ext cx="1680210" cy="287535"/>
          </a:xfrm>
          <a:prstGeom prst="rect">
            <a:avLst/>
          </a:prstGeom>
        </p:spPr>
        <p:txBody>
          <a:bodyPr vert="horz" lIns="87881" tIns="43941" rIns="87881" bIns="4394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30645-BB02-44F1-81DD-242A12102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93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78801" rtl="0" eaLnBrk="1" latinLnBrk="0" hangingPunct="1">
        <a:spcBef>
          <a:spcPct val="0"/>
        </a:spcBef>
        <a:buNone/>
        <a:defRPr kumimoji="1"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9550" indent="-329550" algn="l" defTabSz="87880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14024" indent="-274626" algn="l" defTabSz="87880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98500" indent="-219700" algn="l" defTabSz="87880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37900" indent="-219700" algn="l" defTabSz="87880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7299" indent="-219700" algn="l" defTabSz="87880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699" indent="-219700" algn="l" defTabSz="87880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6099" indent="-219700" algn="l" defTabSz="87880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95498" indent="-219700" algn="l" defTabSz="87880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34898" indent="-219700" algn="l" defTabSz="87880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7880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9399" algn="l" defTabSz="87880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78801" algn="l" defTabSz="87880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18199" algn="l" defTabSz="87880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57599" algn="l" defTabSz="87880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97000" algn="l" defTabSz="87880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36399" algn="l" defTabSz="87880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75800" algn="l" defTabSz="87880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15200" algn="l" defTabSz="87880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3462"/>
            <a:ext cx="7222168" cy="541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06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2"/>
            <a:ext cx="7231892" cy="5423922"/>
          </a:xfrm>
        </p:spPr>
      </p:pic>
    </p:spTree>
    <p:extLst>
      <p:ext uri="{BB962C8B-B14F-4D97-AF65-F5344CB8AC3E}">
        <p14:creationId xmlns:p14="http://schemas.microsoft.com/office/powerpoint/2010/main" val="369093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ユーザー設定</PresentationFormat>
  <Paragraphs>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竹野　隆宏</dc:creator>
  <cp:lastModifiedBy>竹野　隆宏</cp:lastModifiedBy>
  <cp:revision>3</cp:revision>
  <dcterms:created xsi:type="dcterms:W3CDTF">2018-05-24T11:13:25Z</dcterms:created>
  <dcterms:modified xsi:type="dcterms:W3CDTF">2018-05-24T11:36:53Z</dcterms:modified>
</cp:coreProperties>
</file>