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76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20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3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22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1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66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17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59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2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2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BB3F-3045-49EB-8777-2035B327CC37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0F2CC-939A-4F05-B349-4A2C6A1A6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33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1" b="20162"/>
          <a:stretch/>
        </p:blipFill>
        <p:spPr>
          <a:xfrm>
            <a:off x="0" y="0"/>
            <a:ext cx="9151452" cy="6858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01050" y="-31799"/>
            <a:ext cx="84946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 dirty="0" smtClean="0">
                <a:solidFill>
                  <a:srgbClr val="00B0F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スタンダードコース</a:t>
            </a:r>
            <a:endParaRPr lang="en-US" altLang="ja-JP" sz="7200" dirty="0" smtClean="0">
              <a:solidFill>
                <a:srgbClr val="00B0F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7200" dirty="0" smtClean="0">
                <a:solidFill>
                  <a:srgbClr val="00B0F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lang="ja-JP" altLang="en-US" sz="7200" dirty="0" smtClean="0">
                <a:solidFill>
                  <a:srgbClr val="00B0F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年生ホームルーム</a:t>
            </a:r>
            <a:endParaRPr kumimoji="1" lang="ja-JP" altLang="en-US" sz="7200" dirty="0">
              <a:solidFill>
                <a:srgbClr val="00B0F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73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茉梨子</dc:creator>
  <cp:lastModifiedBy>佐藤　茉梨子</cp:lastModifiedBy>
  <cp:revision>4</cp:revision>
  <dcterms:created xsi:type="dcterms:W3CDTF">2018-10-03T05:43:57Z</dcterms:created>
  <dcterms:modified xsi:type="dcterms:W3CDTF">2018-10-03T05:57:11Z</dcterms:modified>
</cp:coreProperties>
</file>