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3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8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0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4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21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8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32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487C-7868-4789-85B7-E0B173F6C605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E3C9-53FF-4403-B94E-F9301BA8F4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08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258" b="-281"/>
          <a:stretch/>
        </p:blipFill>
        <p:spPr>
          <a:xfrm>
            <a:off x="0" y="0"/>
            <a:ext cx="9144000" cy="6877317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531254" y="3887263"/>
            <a:ext cx="3036194" cy="2925223"/>
          </a:xfrm>
          <a:prstGeom prst="ellipse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23950" y="4632326"/>
            <a:ext cx="245080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spc="-228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自由な</a:t>
            </a:r>
            <a:endParaRPr lang="en-US" altLang="ja-JP" sz="3600" spc="-228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3600" spc="-228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登校スタイル</a:t>
            </a:r>
            <a:endParaRPr lang="en-US" altLang="ja-JP" sz="3600" spc="-228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128815" y="293726"/>
            <a:ext cx="1880965" cy="1893194"/>
          </a:xfrm>
          <a:prstGeom prst="ellipse">
            <a:avLst/>
          </a:prstGeom>
          <a:solidFill>
            <a:srgbClr val="99FF6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281117" y="796633"/>
            <a:ext cx="1536465" cy="861774"/>
          </a:xfrm>
          <a:prstGeom prst="rect">
            <a:avLst/>
          </a:prstGeom>
          <a:solidFill>
            <a:srgbClr val="99FF66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spc="-228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豊富な</a:t>
            </a:r>
            <a:endParaRPr lang="en-US" altLang="ja-JP" sz="2800" spc="-228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800" spc="-228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専門科目</a:t>
            </a:r>
            <a:endParaRPr lang="en-US" altLang="ja-JP" sz="2800" spc="-228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104587" y="3721994"/>
            <a:ext cx="2508160" cy="2627293"/>
            <a:chOff x="537334" y="7870711"/>
            <a:chExt cx="1391442" cy="1227663"/>
          </a:xfrm>
          <a:solidFill>
            <a:srgbClr val="99CCFF"/>
          </a:solidFill>
        </p:grpSpPr>
        <p:sp>
          <p:nvSpPr>
            <p:cNvPr id="11" name="円/楕円 10"/>
            <p:cNvSpPr/>
            <p:nvPr/>
          </p:nvSpPr>
          <p:spPr>
            <a:xfrm>
              <a:off x="537334" y="7870711"/>
              <a:ext cx="1391442" cy="1227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87723" y="8187023"/>
              <a:ext cx="1032234" cy="604026"/>
            </a:xfrm>
            <a:prstGeom prst="rect">
              <a:avLst/>
            </a:prstGeom>
            <a:grpFill/>
          </p:spPr>
          <p:txBody>
            <a:bodyPr wrap="square" lIns="0" tIns="0" rIns="0" bIns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800" spc="-228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担任の先生の</a:t>
              </a:r>
              <a:endParaRPr lang="en-US" altLang="ja-JP" sz="2800" spc="-228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/>
              <a:r>
                <a:rPr lang="ja-JP" altLang="en-US" sz="2800" spc="-228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サポート</a:t>
              </a:r>
              <a:endParaRPr lang="en-US" altLang="ja-JP" sz="2800" spc="-228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375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茉梨子</dc:creator>
  <cp:lastModifiedBy>佐藤　茉梨子</cp:lastModifiedBy>
  <cp:revision>5</cp:revision>
  <dcterms:created xsi:type="dcterms:W3CDTF">2020-06-11T23:43:04Z</dcterms:created>
  <dcterms:modified xsi:type="dcterms:W3CDTF">2020-06-12T00:32:30Z</dcterms:modified>
</cp:coreProperties>
</file>