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14762163"/>
  <p:notesSz cx="9926638" cy="14352588"/>
  <p:defaultTextStyle>
    <a:defPPr>
      <a:defRPr lang="ja-JP"/>
    </a:defPPr>
    <a:lvl1pPr marL="0" algn="l" defTabSz="1454536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1pPr>
    <a:lvl2pPr marL="727268" algn="l" defTabSz="1454536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2pPr>
    <a:lvl3pPr marL="1454536" algn="l" defTabSz="1454536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3pPr>
    <a:lvl4pPr marL="2181804" algn="l" defTabSz="1454536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4pPr>
    <a:lvl5pPr marL="2909072" algn="l" defTabSz="1454536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5pPr>
    <a:lvl6pPr marL="3636340" algn="l" defTabSz="1454536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6pPr>
    <a:lvl7pPr marL="4363608" algn="l" defTabSz="1454536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7pPr>
    <a:lvl8pPr marL="5090876" algn="l" defTabSz="1454536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8pPr>
    <a:lvl9pPr marL="5818144" algn="l" defTabSz="1454536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2190" y="30"/>
      </p:cViewPr>
      <p:guideLst>
        <p:guide orient="horz" pos="4650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629"/>
          </a:xfrm>
          <a:prstGeom prst="rect">
            <a:avLst/>
          </a:prstGeom>
        </p:spPr>
        <p:txBody>
          <a:bodyPr vert="horz" lIns="138733" tIns="69366" rIns="138733" bIns="69366" rtlCol="0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629"/>
          </a:xfrm>
          <a:prstGeom prst="rect">
            <a:avLst/>
          </a:prstGeom>
        </p:spPr>
        <p:txBody>
          <a:bodyPr vert="horz" lIns="138733" tIns="69366" rIns="138733" bIns="69366" rtlCol="0"/>
          <a:lstStyle>
            <a:lvl1pPr algn="r">
              <a:defRPr sz="1800"/>
            </a:lvl1pPr>
          </a:lstStyle>
          <a:p>
            <a:fld id="{8B2340BB-8F14-40F5-AE33-D5FD321F9A82}" type="datetimeFigureOut">
              <a:rPr kumimoji="1" lang="ja-JP" altLang="en-US" smtClean="0"/>
              <a:pPr/>
              <a:t>2016/2/2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014663" y="1076325"/>
            <a:ext cx="3897312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33" tIns="69366" rIns="138733" bIns="6936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4" y="6817479"/>
            <a:ext cx="7941310" cy="6458665"/>
          </a:xfrm>
          <a:prstGeom prst="rect">
            <a:avLst/>
          </a:prstGeom>
        </p:spPr>
        <p:txBody>
          <a:bodyPr vert="horz" lIns="138733" tIns="69366" rIns="138733" bIns="6936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632468"/>
            <a:ext cx="4301543" cy="717629"/>
          </a:xfrm>
          <a:prstGeom prst="rect">
            <a:avLst/>
          </a:prstGeom>
        </p:spPr>
        <p:txBody>
          <a:bodyPr vert="horz" lIns="138733" tIns="69366" rIns="138733" bIns="69366" rtlCol="0" anchor="b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798" y="13632468"/>
            <a:ext cx="4301543" cy="717629"/>
          </a:xfrm>
          <a:prstGeom prst="rect">
            <a:avLst/>
          </a:prstGeom>
        </p:spPr>
        <p:txBody>
          <a:bodyPr vert="horz" lIns="138733" tIns="69366" rIns="138733" bIns="69366" rtlCol="0" anchor="b"/>
          <a:lstStyle>
            <a:lvl1pPr algn="r">
              <a:defRPr sz="1800"/>
            </a:lvl1pPr>
          </a:lstStyle>
          <a:p>
            <a:fld id="{667E7212-C0A1-4B39-B496-A038B947206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231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4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727268" algn="l" defTabSz="1454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1454536" algn="l" defTabSz="1454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2181804" algn="l" defTabSz="1454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2909072" algn="l" defTabSz="1454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3636340" algn="l" defTabSz="1454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4363608" algn="l" defTabSz="1454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5090876" algn="l" defTabSz="1454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5818144" algn="l" defTabSz="1454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7212-C0A1-4B39-B496-A038B947206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021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4585840"/>
            <a:ext cx="9089390" cy="3164297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8365225"/>
            <a:ext cx="7485380" cy="37725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7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4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81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9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6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63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90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8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591172"/>
            <a:ext cx="2406015" cy="1259568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4670" y="591172"/>
            <a:ext cx="7039822" cy="1259568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9486057"/>
            <a:ext cx="9089390" cy="293193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705" y="6256836"/>
            <a:ext cx="9089390" cy="322922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7268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45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8180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907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63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6360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9087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814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4670" y="3444505"/>
            <a:ext cx="4722918" cy="9742346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35812" y="3444505"/>
            <a:ext cx="4722918" cy="9742346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3304402"/>
            <a:ext cx="4724775" cy="137711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268" indent="0">
              <a:buNone/>
              <a:defRPr sz="3200" b="1"/>
            </a:lvl2pPr>
            <a:lvl3pPr marL="1454536" indent="0">
              <a:buNone/>
              <a:defRPr sz="2900" b="1"/>
            </a:lvl3pPr>
            <a:lvl4pPr marL="2181804" indent="0">
              <a:buNone/>
              <a:defRPr sz="2500" b="1"/>
            </a:lvl4pPr>
            <a:lvl5pPr marL="2909072" indent="0">
              <a:buNone/>
              <a:defRPr sz="2500" b="1"/>
            </a:lvl5pPr>
            <a:lvl6pPr marL="3636340" indent="0">
              <a:buNone/>
              <a:defRPr sz="2500" b="1"/>
            </a:lvl6pPr>
            <a:lvl7pPr marL="4363608" indent="0">
              <a:buNone/>
              <a:defRPr sz="2500" b="1"/>
            </a:lvl7pPr>
            <a:lvl8pPr marL="5090876" indent="0">
              <a:buNone/>
              <a:defRPr sz="2500" b="1"/>
            </a:lvl8pPr>
            <a:lvl9pPr marL="5818144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670" y="4681519"/>
            <a:ext cx="4724775" cy="850533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32100" y="3304402"/>
            <a:ext cx="4726631" cy="137711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268" indent="0">
              <a:buNone/>
              <a:defRPr sz="3200" b="1"/>
            </a:lvl2pPr>
            <a:lvl3pPr marL="1454536" indent="0">
              <a:buNone/>
              <a:defRPr sz="2900" b="1"/>
            </a:lvl3pPr>
            <a:lvl4pPr marL="2181804" indent="0">
              <a:buNone/>
              <a:defRPr sz="2500" b="1"/>
            </a:lvl4pPr>
            <a:lvl5pPr marL="2909072" indent="0">
              <a:buNone/>
              <a:defRPr sz="2500" b="1"/>
            </a:lvl5pPr>
            <a:lvl6pPr marL="3636340" indent="0">
              <a:buNone/>
              <a:defRPr sz="2500" b="1"/>
            </a:lvl6pPr>
            <a:lvl7pPr marL="4363608" indent="0">
              <a:buNone/>
              <a:defRPr sz="2500" b="1"/>
            </a:lvl7pPr>
            <a:lvl8pPr marL="5090876" indent="0">
              <a:buNone/>
              <a:defRPr sz="2500" b="1"/>
            </a:lvl8pPr>
            <a:lvl9pPr marL="5818144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32100" y="4681519"/>
            <a:ext cx="4726631" cy="850533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2016/2/2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2016/2/2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2016/2/2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587754"/>
            <a:ext cx="3518055" cy="250136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80823" y="587754"/>
            <a:ext cx="5977908" cy="12599098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671" y="3089121"/>
            <a:ext cx="3518055" cy="10097730"/>
          </a:xfrm>
        </p:spPr>
        <p:txBody>
          <a:bodyPr/>
          <a:lstStyle>
            <a:lvl1pPr marL="0" indent="0">
              <a:buNone/>
              <a:defRPr sz="2200"/>
            </a:lvl1pPr>
            <a:lvl2pPr marL="727268" indent="0">
              <a:buNone/>
              <a:defRPr sz="1900"/>
            </a:lvl2pPr>
            <a:lvl3pPr marL="1454536" indent="0">
              <a:buNone/>
              <a:defRPr sz="1600"/>
            </a:lvl3pPr>
            <a:lvl4pPr marL="2181804" indent="0">
              <a:buNone/>
              <a:defRPr sz="1400"/>
            </a:lvl4pPr>
            <a:lvl5pPr marL="2909072" indent="0">
              <a:buNone/>
              <a:defRPr sz="1400"/>
            </a:lvl5pPr>
            <a:lvl6pPr marL="3636340" indent="0">
              <a:buNone/>
              <a:defRPr sz="1400"/>
            </a:lvl6pPr>
            <a:lvl7pPr marL="4363608" indent="0">
              <a:buNone/>
              <a:defRPr sz="1400"/>
            </a:lvl7pPr>
            <a:lvl8pPr marL="5090876" indent="0">
              <a:buNone/>
              <a:defRPr sz="1400"/>
            </a:lvl8pPr>
            <a:lvl9pPr marL="5818144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10333515"/>
            <a:ext cx="6416040" cy="1219929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5981" y="1319026"/>
            <a:ext cx="6416040" cy="8857298"/>
          </a:xfrm>
        </p:spPr>
        <p:txBody>
          <a:bodyPr/>
          <a:lstStyle>
            <a:lvl1pPr marL="0" indent="0">
              <a:buNone/>
              <a:defRPr sz="5100"/>
            </a:lvl1pPr>
            <a:lvl2pPr marL="727268" indent="0">
              <a:buNone/>
              <a:defRPr sz="4500"/>
            </a:lvl2pPr>
            <a:lvl3pPr marL="1454536" indent="0">
              <a:buNone/>
              <a:defRPr sz="3800"/>
            </a:lvl3pPr>
            <a:lvl4pPr marL="2181804" indent="0">
              <a:buNone/>
              <a:defRPr sz="3200"/>
            </a:lvl4pPr>
            <a:lvl5pPr marL="2909072" indent="0">
              <a:buNone/>
              <a:defRPr sz="3200"/>
            </a:lvl5pPr>
            <a:lvl6pPr marL="3636340" indent="0">
              <a:buNone/>
              <a:defRPr sz="3200"/>
            </a:lvl6pPr>
            <a:lvl7pPr marL="4363608" indent="0">
              <a:buNone/>
              <a:defRPr sz="3200"/>
            </a:lvl7pPr>
            <a:lvl8pPr marL="5090876" indent="0">
              <a:buNone/>
              <a:defRPr sz="3200"/>
            </a:lvl8pPr>
            <a:lvl9pPr marL="5818144" indent="0">
              <a:buNone/>
              <a:defRPr sz="3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5981" y="11553444"/>
            <a:ext cx="6416040" cy="1732503"/>
          </a:xfrm>
        </p:spPr>
        <p:txBody>
          <a:bodyPr/>
          <a:lstStyle>
            <a:lvl1pPr marL="0" indent="0">
              <a:buNone/>
              <a:defRPr sz="2200"/>
            </a:lvl1pPr>
            <a:lvl2pPr marL="727268" indent="0">
              <a:buNone/>
              <a:defRPr sz="1900"/>
            </a:lvl2pPr>
            <a:lvl3pPr marL="1454536" indent="0">
              <a:buNone/>
              <a:defRPr sz="1600"/>
            </a:lvl3pPr>
            <a:lvl4pPr marL="2181804" indent="0">
              <a:buNone/>
              <a:defRPr sz="1400"/>
            </a:lvl4pPr>
            <a:lvl5pPr marL="2909072" indent="0">
              <a:buNone/>
              <a:defRPr sz="1400"/>
            </a:lvl5pPr>
            <a:lvl6pPr marL="3636340" indent="0">
              <a:buNone/>
              <a:defRPr sz="1400"/>
            </a:lvl6pPr>
            <a:lvl7pPr marL="4363608" indent="0">
              <a:buNone/>
              <a:defRPr sz="1400"/>
            </a:lvl7pPr>
            <a:lvl8pPr marL="5090876" indent="0">
              <a:buNone/>
              <a:defRPr sz="1400"/>
            </a:lvl8pPr>
            <a:lvl9pPr marL="5818144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34670" y="591172"/>
            <a:ext cx="9624060" cy="2460360"/>
          </a:xfrm>
          <a:prstGeom prst="rect">
            <a:avLst/>
          </a:prstGeom>
        </p:spPr>
        <p:txBody>
          <a:bodyPr vert="horz" lIns="145454" tIns="72727" rIns="145454" bIns="7272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3444505"/>
            <a:ext cx="9624060" cy="9742346"/>
          </a:xfrm>
          <a:prstGeom prst="rect">
            <a:avLst/>
          </a:prstGeom>
        </p:spPr>
        <p:txBody>
          <a:bodyPr vert="horz" lIns="145454" tIns="72727" rIns="145454" bIns="7272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4670" y="13682339"/>
            <a:ext cx="2495127" cy="785949"/>
          </a:xfrm>
          <a:prstGeom prst="rect">
            <a:avLst/>
          </a:prstGeom>
        </p:spPr>
        <p:txBody>
          <a:bodyPr vert="horz" lIns="145454" tIns="72727" rIns="145454" bIns="72727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2016/2/2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3579" y="13682339"/>
            <a:ext cx="3386243" cy="785949"/>
          </a:xfrm>
          <a:prstGeom prst="rect">
            <a:avLst/>
          </a:prstGeom>
        </p:spPr>
        <p:txBody>
          <a:bodyPr vert="horz" lIns="145454" tIns="72727" rIns="145454" bIns="72727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3604" y="13682339"/>
            <a:ext cx="2495127" cy="785949"/>
          </a:xfrm>
          <a:prstGeom prst="rect">
            <a:avLst/>
          </a:prstGeom>
        </p:spPr>
        <p:txBody>
          <a:bodyPr vert="horz" lIns="145454" tIns="72727" rIns="145454" bIns="72727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4536" rtl="0" eaLnBrk="1" latinLnBrk="0" hangingPunct="1">
        <a:spcBef>
          <a:spcPct val="0"/>
        </a:spcBef>
        <a:buNone/>
        <a:defRPr kumimoji="1"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451" indent="-545451" algn="l" defTabSz="1454536" rtl="0" eaLnBrk="1" latinLnBrk="0" hangingPunct="1">
        <a:spcBef>
          <a:spcPct val="20000"/>
        </a:spcBef>
        <a:buFont typeface="Arial" pitchFamily="34" charset="0"/>
        <a:buChar char="•"/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1811" indent="-454543" algn="l" defTabSz="1454536" rtl="0" eaLnBrk="1" latinLnBrk="0" hangingPunct="1">
        <a:spcBef>
          <a:spcPct val="20000"/>
        </a:spcBef>
        <a:buFont typeface="Arial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18170" indent="-363634" algn="l" defTabSz="1454536" rtl="0" eaLnBrk="1" latinLnBrk="0" hangingPunct="1">
        <a:spcBef>
          <a:spcPct val="20000"/>
        </a:spcBef>
        <a:buFont typeface="Arial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5438" indent="-363634" algn="l" defTabSz="145453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72706" indent="-363634" algn="l" defTabSz="1454536" rtl="0" eaLnBrk="1" latinLnBrk="0" hangingPunct="1">
        <a:spcBef>
          <a:spcPct val="20000"/>
        </a:spcBef>
        <a:buFont typeface="Arial" pitchFamily="34" charset="0"/>
        <a:buChar char="»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9974" indent="-363634" algn="l" defTabSz="1454536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7242" indent="-363634" algn="l" defTabSz="1454536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54510" indent="-363634" algn="l" defTabSz="1454536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81778" indent="-363634" algn="l" defTabSz="1454536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54536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7268" algn="l" defTabSz="1454536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4536" algn="l" defTabSz="1454536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81804" algn="l" defTabSz="1454536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9072" algn="l" defTabSz="1454536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6340" algn="l" defTabSz="1454536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63608" algn="l" defTabSz="1454536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90876" algn="l" defTabSz="1454536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8144" algn="l" defTabSz="1454536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378148" y="1813876"/>
            <a:ext cx="9953338" cy="7727445"/>
            <a:chOff x="245374" y="611722"/>
            <a:chExt cx="9953338" cy="7727445"/>
          </a:xfrm>
        </p:grpSpPr>
        <p:pic>
          <p:nvPicPr>
            <p:cNvPr id="1028" name="Picture 4" descr="C:\Users\user\AppData\Local\Microsoft\Windows\Temporary Internet Files\Content.IE5\02I6ZKRW\lgi01c201404251800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448557">
              <a:off x="245374" y="611722"/>
              <a:ext cx="9953338" cy="7727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テキスト ボックス 2"/>
            <p:cNvSpPr txBox="1"/>
            <p:nvPr/>
          </p:nvSpPr>
          <p:spPr>
            <a:xfrm rot="21483722">
              <a:off x="541169" y="2865791"/>
              <a:ext cx="6995539" cy="2339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600" b="1" dirty="0" smtClean="0">
                  <a:solidFill>
                    <a:schemeClr val="bg1"/>
                  </a:solidFill>
                  <a:latin typeface="ふい字" panose="02000609000000000000" pitchFamily="1" charset="-128"/>
                  <a:ea typeface="ふい字" panose="02000609000000000000" pitchFamily="1" charset="-128"/>
                </a:rPr>
                <a:t>つぎの入試まで</a:t>
              </a:r>
              <a:endParaRPr kumimoji="1" lang="en-US" altLang="ja-JP" sz="6600" b="1" dirty="0" smtClean="0">
                <a:solidFill>
                  <a:schemeClr val="bg1"/>
                </a:solidFill>
                <a:latin typeface="ふい字" panose="02000609000000000000" pitchFamily="1" charset="-128"/>
                <a:ea typeface="ふい字" panose="02000609000000000000" pitchFamily="1" charset="-128"/>
              </a:endParaRPr>
            </a:p>
            <a:p>
              <a:r>
                <a:rPr kumimoji="1" lang="ja-JP" altLang="en-US" sz="6600" b="1" dirty="0" smtClean="0">
                  <a:solidFill>
                    <a:schemeClr val="bg1"/>
                  </a:solidFill>
                  <a:latin typeface="ふい字" panose="02000609000000000000" pitchFamily="1" charset="-128"/>
                  <a:ea typeface="ふい字" panose="02000609000000000000" pitchFamily="1" charset="-128"/>
                </a:rPr>
                <a:t>  </a:t>
              </a:r>
              <a:r>
                <a:rPr kumimoji="1" lang="ja-JP" altLang="en-US" sz="8000" b="1" dirty="0" smtClean="0">
                  <a:solidFill>
                    <a:schemeClr val="bg1"/>
                  </a:solidFill>
                  <a:latin typeface="ふい字" panose="02000609000000000000" pitchFamily="1" charset="-128"/>
                  <a:ea typeface="ふい字" panose="02000609000000000000" pitchFamily="1" charset="-128"/>
                </a:rPr>
                <a:t>あと</a:t>
              </a:r>
              <a:endParaRPr kumimoji="1" lang="ja-JP" altLang="en-US" sz="8000" b="1" dirty="0">
                <a:solidFill>
                  <a:schemeClr val="bg1"/>
                </a:solidFill>
                <a:latin typeface="ふい字" panose="02000609000000000000" pitchFamily="1" charset="-128"/>
                <a:ea typeface="ふい字" panose="02000609000000000000" pitchFamily="1" charset="-128"/>
              </a:endParaRPr>
            </a:p>
          </p:txBody>
        </p:sp>
        <p:pic>
          <p:nvPicPr>
            <p:cNvPr id="1029" name="Picture 5" descr="C:\Users\user\AppData\Local\Microsoft\Windows\Temporary Internet Files\Content.IE5\QMQTHI6I\gatag-00005024[1].jp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1667" b="89000" l="0" r="100000"/>
                      </a14:imgEffect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8241">
              <a:off x="3758836" y="3965348"/>
              <a:ext cx="2926412" cy="3419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テキスト ボックス 3"/>
            <p:cNvSpPr txBox="1"/>
            <p:nvPr/>
          </p:nvSpPr>
          <p:spPr>
            <a:xfrm rot="21439701">
              <a:off x="3734037" y="4165522"/>
              <a:ext cx="2952328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9900" dirty="0" smtClean="0">
                  <a:latin typeface="みかちゃん-PB" panose="02000600000000000000" pitchFamily="2" charset="-128"/>
                  <a:ea typeface="みかちゃん-PB" panose="02000600000000000000" pitchFamily="2" charset="-128"/>
                </a:rPr>
                <a:t>8</a:t>
              </a:r>
            </a:p>
          </p:txBody>
        </p:sp>
        <p:sp>
          <p:nvSpPr>
            <p:cNvPr id="6" name="円/楕円 5"/>
            <p:cNvSpPr>
              <a:spLocks noChangeAspect="1"/>
            </p:cNvSpPr>
            <p:nvPr/>
          </p:nvSpPr>
          <p:spPr>
            <a:xfrm>
              <a:off x="4029086" y="4536785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>
              <a:spLocks noChangeAspect="1"/>
            </p:cNvSpPr>
            <p:nvPr/>
          </p:nvSpPr>
          <p:spPr>
            <a:xfrm>
              <a:off x="6131832" y="4400287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>
              <a:spLocks noChangeAspect="1"/>
            </p:cNvSpPr>
            <p:nvPr/>
          </p:nvSpPr>
          <p:spPr>
            <a:xfrm>
              <a:off x="4144074" y="675508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>
              <a:spLocks noChangeAspect="1"/>
            </p:cNvSpPr>
            <p:nvPr/>
          </p:nvSpPr>
          <p:spPr>
            <a:xfrm>
              <a:off x="6246820" y="661858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 rot="21483722">
              <a:off x="6437612" y="5492860"/>
              <a:ext cx="3343055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1500" b="1" dirty="0" smtClean="0">
                  <a:solidFill>
                    <a:schemeClr val="bg1"/>
                  </a:solidFill>
                  <a:latin typeface="ふい字" panose="02000609000000000000" pitchFamily="1" charset="-128"/>
                  <a:ea typeface="ふい字" panose="02000609000000000000" pitchFamily="1" charset="-128"/>
                </a:rPr>
                <a:t>日</a:t>
              </a:r>
              <a:r>
                <a:rPr kumimoji="1" lang="en-US" altLang="ja-JP" sz="11500" b="1" dirty="0" smtClean="0">
                  <a:solidFill>
                    <a:schemeClr val="bg1"/>
                  </a:solidFill>
                  <a:latin typeface="ふい字" panose="02000609000000000000" pitchFamily="1" charset="-128"/>
                  <a:ea typeface="ふい字" panose="02000609000000000000" pitchFamily="1" charset="-128"/>
                </a:rPr>
                <a:t>!</a:t>
              </a:r>
              <a:r>
                <a:rPr lang="en-US" altLang="ja-JP" sz="11500" b="1" dirty="0">
                  <a:solidFill>
                    <a:schemeClr val="bg1"/>
                  </a:solidFill>
                  <a:latin typeface="ふい字" panose="02000609000000000000" pitchFamily="1" charset="-128"/>
                  <a:ea typeface="ふい字" panose="02000609000000000000" pitchFamily="1" charset="-128"/>
                </a:rPr>
                <a:t>!</a:t>
              </a:r>
              <a:endParaRPr kumimoji="1" lang="ja-JP" altLang="en-US" sz="11500" b="1" dirty="0">
                <a:solidFill>
                  <a:schemeClr val="bg1"/>
                </a:solidFill>
                <a:latin typeface="ふい字" panose="02000609000000000000" pitchFamily="1" charset="-128"/>
                <a:ea typeface="ふい字" panose="02000609000000000000" pitchFamily="1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-10698873" y="5500963"/>
            <a:ext cx="9953338" cy="7727445"/>
            <a:chOff x="245374" y="611722"/>
            <a:chExt cx="9953338" cy="7727445"/>
          </a:xfrm>
        </p:grpSpPr>
        <p:pic>
          <p:nvPicPr>
            <p:cNvPr id="19" name="Picture 4" descr="C:\Users\user\AppData\Local\Microsoft\Windows\Temporary Internet Files\Content.IE5\02I6ZKRW\lgi01c201404251800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448557">
              <a:off x="245374" y="611722"/>
              <a:ext cx="9953338" cy="7727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テキスト ボックス 19"/>
            <p:cNvSpPr txBox="1"/>
            <p:nvPr/>
          </p:nvSpPr>
          <p:spPr>
            <a:xfrm rot="21483722">
              <a:off x="541169" y="2865791"/>
              <a:ext cx="6995539" cy="2339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600" b="1" dirty="0" smtClean="0">
                  <a:solidFill>
                    <a:schemeClr val="bg1"/>
                  </a:solidFill>
                  <a:latin typeface="ふい字" panose="02000609000000000000" pitchFamily="1" charset="-128"/>
                  <a:ea typeface="ふい字" panose="02000609000000000000" pitchFamily="1" charset="-128"/>
                </a:rPr>
                <a:t>つぎの入試まで</a:t>
              </a:r>
              <a:endParaRPr kumimoji="1" lang="en-US" altLang="ja-JP" sz="6600" b="1" dirty="0" smtClean="0">
                <a:solidFill>
                  <a:schemeClr val="bg1"/>
                </a:solidFill>
                <a:latin typeface="ふい字" panose="02000609000000000000" pitchFamily="1" charset="-128"/>
                <a:ea typeface="ふい字" panose="02000609000000000000" pitchFamily="1" charset="-128"/>
              </a:endParaRPr>
            </a:p>
            <a:p>
              <a:r>
                <a:rPr kumimoji="1" lang="ja-JP" altLang="en-US" sz="6600" b="1" dirty="0" smtClean="0">
                  <a:solidFill>
                    <a:schemeClr val="bg1"/>
                  </a:solidFill>
                  <a:latin typeface="ふい字" panose="02000609000000000000" pitchFamily="1" charset="-128"/>
                  <a:ea typeface="ふい字" panose="02000609000000000000" pitchFamily="1" charset="-128"/>
                </a:rPr>
                <a:t>  </a:t>
              </a:r>
              <a:r>
                <a:rPr kumimoji="1" lang="ja-JP" altLang="en-US" sz="8000" b="1" dirty="0" smtClean="0">
                  <a:solidFill>
                    <a:schemeClr val="bg1"/>
                  </a:solidFill>
                  <a:latin typeface="ふい字" panose="02000609000000000000" pitchFamily="1" charset="-128"/>
                  <a:ea typeface="ふい字" panose="02000609000000000000" pitchFamily="1" charset="-128"/>
                </a:rPr>
                <a:t>あと</a:t>
              </a:r>
              <a:endParaRPr kumimoji="1" lang="ja-JP" altLang="en-US" sz="8000" b="1" dirty="0">
                <a:solidFill>
                  <a:schemeClr val="bg1"/>
                </a:solidFill>
                <a:latin typeface="ふい字" panose="02000609000000000000" pitchFamily="1" charset="-128"/>
                <a:ea typeface="ふい字" panose="02000609000000000000" pitchFamily="1" charset="-128"/>
              </a:endParaRPr>
            </a:p>
          </p:txBody>
        </p:sp>
        <p:pic>
          <p:nvPicPr>
            <p:cNvPr id="21" name="Picture 5" descr="C:\Users\user\AppData\Local\Microsoft\Windows\Temporary Internet Files\Content.IE5\QMQTHI6I\gatag-00005024[1].jp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1667" b="89000" l="0" r="100000"/>
                      </a14:imgEffect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8241">
              <a:off x="3758836" y="3965348"/>
              <a:ext cx="2926412" cy="3419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テキスト ボックス 21"/>
            <p:cNvSpPr txBox="1"/>
            <p:nvPr/>
          </p:nvSpPr>
          <p:spPr>
            <a:xfrm rot="21439701">
              <a:off x="3734037" y="4165522"/>
              <a:ext cx="2952328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9900" dirty="0" smtClean="0">
                  <a:solidFill>
                    <a:srgbClr val="FF0000"/>
                  </a:solidFill>
                  <a:latin typeface="みかちゃん-PB" panose="02000600000000000000" pitchFamily="2" charset="-128"/>
                  <a:ea typeface="みかちゃん-PB" panose="02000600000000000000" pitchFamily="2" charset="-128"/>
                </a:rPr>
                <a:t>３</a:t>
              </a:r>
              <a:endParaRPr kumimoji="1" lang="ja-JP" altLang="en-US" sz="19900" dirty="0">
                <a:solidFill>
                  <a:srgbClr val="FF0000"/>
                </a:solidFill>
                <a:latin typeface="みかちゃん-PB" panose="02000600000000000000" pitchFamily="2" charset="-128"/>
                <a:ea typeface="みかちゃん-PB" panose="02000600000000000000" pitchFamily="2" charset="-128"/>
              </a:endParaRPr>
            </a:p>
          </p:txBody>
        </p:sp>
        <p:sp>
          <p:nvSpPr>
            <p:cNvPr id="23" name="円/楕円 22"/>
            <p:cNvSpPr>
              <a:spLocks noChangeAspect="1"/>
            </p:cNvSpPr>
            <p:nvPr/>
          </p:nvSpPr>
          <p:spPr>
            <a:xfrm>
              <a:off x="4029086" y="4536785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>
              <a:spLocks noChangeAspect="1"/>
            </p:cNvSpPr>
            <p:nvPr/>
          </p:nvSpPr>
          <p:spPr>
            <a:xfrm>
              <a:off x="6131832" y="4400287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>
              <a:spLocks noChangeAspect="1"/>
            </p:cNvSpPr>
            <p:nvPr/>
          </p:nvSpPr>
          <p:spPr>
            <a:xfrm>
              <a:off x="4144074" y="675508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>
              <a:spLocks noChangeAspect="1"/>
            </p:cNvSpPr>
            <p:nvPr/>
          </p:nvSpPr>
          <p:spPr>
            <a:xfrm>
              <a:off x="6246820" y="661858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 rot="21483722">
              <a:off x="6437612" y="5492860"/>
              <a:ext cx="3343055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1500" b="1" dirty="0" smtClean="0">
                  <a:solidFill>
                    <a:schemeClr val="bg1"/>
                  </a:solidFill>
                  <a:latin typeface="ふい字" panose="02000609000000000000" pitchFamily="1" charset="-128"/>
                  <a:ea typeface="ふい字" panose="02000609000000000000" pitchFamily="1" charset="-128"/>
                </a:rPr>
                <a:t>日</a:t>
              </a:r>
              <a:r>
                <a:rPr kumimoji="1" lang="en-US" altLang="ja-JP" sz="11500" b="1" dirty="0" smtClean="0">
                  <a:solidFill>
                    <a:schemeClr val="bg1"/>
                  </a:solidFill>
                  <a:latin typeface="ふい字" panose="02000609000000000000" pitchFamily="1" charset="-128"/>
                  <a:ea typeface="ふい字" panose="02000609000000000000" pitchFamily="1" charset="-128"/>
                </a:rPr>
                <a:t>!</a:t>
              </a:r>
              <a:r>
                <a:rPr lang="en-US" altLang="ja-JP" sz="11500" b="1" dirty="0">
                  <a:solidFill>
                    <a:schemeClr val="bg1"/>
                  </a:solidFill>
                  <a:latin typeface="ふい字" panose="02000609000000000000" pitchFamily="1" charset="-128"/>
                  <a:ea typeface="ふい字" panose="02000609000000000000" pitchFamily="1" charset="-128"/>
                </a:rPr>
                <a:t>!</a:t>
              </a:r>
              <a:endParaRPr kumimoji="1" lang="ja-JP" altLang="en-US" sz="11500" b="1" dirty="0">
                <a:solidFill>
                  <a:schemeClr val="bg1"/>
                </a:solidFill>
                <a:latin typeface="ふい字" panose="02000609000000000000" pitchFamily="1" charset="-128"/>
                <a:ea typeface="ふい字" panose="02000609000000000000" pitchFamily="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261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-1831639" y="3924697"/>
          <a:ext cx="3663278" cy="4752619"/>
        </p:xfrm>
        <a:graphic>
          <a:graphicData uri="http://schemas.openxmlformats.org/drawingml/2006/table">
            <a:tbl>
              <a:tblPr/>
              <a:tblGrid>
                <a:gridCol w="522354"/>
                <a:gridCol w="1039266"/>
                <a:gridCol w="1040627"/>
                <a:gridCol w="718236"/>
                <a:gridCol w="342795"/>
              </a:tblGrid>
              <a:tr h="1253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日程</a:t>
                      </a:r>
                    </a:p>
                  </a:txBody>
                  <a:tcPr marL="4820" marR="4820" marT="48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イベント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内容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時間帯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予約状況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12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月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12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日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(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土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)</a:t>
                      </a:r>
                    </a:p>
                  </a:txBody>
                  <a:tcPr marL="4820" marR="4820" marT="48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相談会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FF0000"/>
                          </a:solidFill>
                          <a:latin typeface="HG丸ｺﾞｼｯｸM-PRO"/>
                        </a:rPr>
                        <a:t>完全個別制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です☆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B050"/>
                          </a:solidFill>
                          <a:latin typeface="HG丸ｺﾞｼｯｸM-PRO"/>
                        </a:rPr>
                        <a:t>学校の雰囲気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や、</a:t>
                      </a:r>
                      <a:r>
                        <a:rPr lang="ja-JP" altLang="en-US" sz="600" b="1" i="0" u="none" strike="noStrike">
                          <a:solidFill>
                            <a:srgbClr val="0000FF"/>
                          </a:solidFill>
                          <a:latin typeface="HG丸ｺﾞｼｯｸM-PRO"/>
                        </a:rPr>
                        <a:t>新入学・転学のご相談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など、なんでもお気軽にお話しいただけますよ♪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お時間は約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時間です☆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10</a:t>
                      </a:r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：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00</a:t>
                      </a:r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～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16</a:t>
                      </a:r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：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00</a:t>
                      </a:r>
                      <a:br>
                        <a:rPr lang="en-US" altLang="zh-TW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（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※</a:t>
                      </a:r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各時間予約制）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FF0000"/>
                          </a:solidFill>
                          <a:latin typeface="HG丸ｺﾞｼｯｸM-PRO"/>
                        </a:rPr>
                        <a:t>満席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12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月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19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日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(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土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)</a:t>
                      </a:r>
                    </a:p>
                  </a:txBody>
                  <a:tcPr marL="4820" marR="4820" marT="48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相談会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FF0000"/>
                          </a:solidFill>
                          <a:latin typeface="HG丸ｺﾞｼｯｸM-PRO"/>
                        </a:rPr>
                        <a:t>完全個別制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です☆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B050"/>
                          </a:solidFill>
                          <a:latin typeface="HG丸ｺﾞｼｯｸM-PRO"/>
                        </a:rPr>
                        <a:t>学校の雰囲気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や、</a:t>
                      </a:r>
                      <a:r>
                        <a:rPr lang="ja-JP" altLang="en-US" sz="600" b="1" i="0" u="none" strike="noStrike">
                          <a:solidFill>
                            <a:srgbClr val="0000FF"/>
                          </a:solidFill>
                          <a:latin typeface="HG丸ｺﾞｼｯｸM-PRO"/>
                        </a:rPr>
                        <a:t>新入学・転学のご相談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など、なんでもお気軽にお話しいただけますよ♪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お時間は約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時間です☆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13:30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～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15:30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～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FF"/>
                          </a:solidFill>
                          <a:latin typeface="HG丸ｺﾞｼｯｸM-PRO"/>
                        </a:rPr>
                        <a:t>空きあり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アカデミー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＆美容師免許取得コース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体験イベント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飛鳥未来の</a:t>
                      </a:r>
                      <a:r>
                        <a:rPr lang="ja-JP" altLang="en-US" sz="600" b="1" i="0" u="none" strike="noStrike">
                          <a:solidFill>
                            <a:srgbClr val="008000"/>
                          </a:solidFill>
                          <a:latin typeface="HG丸ｺﾞｼｯｸM-PRO"/>
                        </a:rPr>
                        <a:t>各種アカデミー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＆</a:t>
                      </a:r>
                      <a:r>
                        <a:rPr lang="ja-JP" altLang="en-US" sz="600" b="1" i="0" u="none" strike="noStrike">
                          <a:solidFill>
                            <a:srgbClr val="FF0066"/>
                          </a:solidFill>
                          <a:latin typeface="HG丸ｺﾞｼｯｸM-PRO"/>
                        </a:rPr>
                        <a:t>美容師免許取得コース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の説明と体験を行うことができます☆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詳しくは予約フォームで！！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10:30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～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12:00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FF"/>
                          </a:solidFill>
                          <a:latin typeface="HG丸ｺﾞｼｯｸM-PRO"/>
                        </a:rPr>
                        <a:t>空きあり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入試説明会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  <a:t>☆中３生対象☆</a:t>
                      </a:r>
                      <a:b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  <a:t>来年の入試に向けて</a:t>
                      </a:r>
                      <a:b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FF"/>
                          </a:solidFill>
                          <a:latin typeface="HG丸ｺﾞｼｯｸM-PRO"/>
                        </a:rPr>
                        <a:t>入試方法</a:t>
                      </a:r>
                      <a: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  <a:t>や</a:t>
                      </a:r>
                      <a:r>
                        <a:rPr lang="ja-JP" altLang="en-US" sz="600" b="1" i="0" u="none" strike="noStrike">
                          <a:solidFill>
                            <a:srgbClr val="0000FF"/>
                          </a:solidFill>
                          <a:latin typeface="HG丸ｺﾞｼｯｸM-PRO"/>
                        </a:rPr>
                        <a:t>願書の書き方</a:t>
                      </a:r>
                      <a: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  <a:t>、</a:t>
                      </a:r>
                      <a:b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  <a:t>また</a:t>
                      </a:r>
                      <a:r>
                        <a:rPr lang="ja-JP" altLang="en-US" sz="600" b="1" i="0" u="none" strike="noStrike">
                          <a:solidFill>
                            <a:srgbClr val="FF0000"/>
                          </a:solidFill>
                          <a:latin typeface="HG丸ｺﾞｼｯｸM-PRO"/>
                        </a:rPr>
                        <a:t>飛鳥未来の先輩のお話を</a:t>
                      </a:r>
                      <a:br>
                        <a:rPr lang="ja-JP" altLang="en-US" sz="600" b="1" i="0" u="none" strike="noStrike">
                          <a:solidFill>
                            <a:srgbClr val="FF00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FF0000"/>
                          </a:solidFill>
                          <a:latin typeface="HG丸ｺﾞｼｯｸM-PRO"/>
                        </a:rPr>
                        <a:t>聞く</a:t>
                      </a:r>
                      <a: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  <a:t>こともできますよ♪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15:30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～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16:30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FF"/>
                          </a:solidFill>
                          <a:latin typeface="HG丸ｺﾞｼｯｸM-PRO"/>
                        </a:rPr>
                        <a:t>空きあり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月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9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日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(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土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)</a:t>
                      </a:r>
                    </a:p>
                  </a:txBody>
                  <a:tcPr marL="4820" marR="4820" marT="48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相談会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FF0000"/>
                          </a:solidFill>
                          <a:latin typeface="HG丸ｺﾞｼｯｸM-PRO"/>
                        </a:rPr>
                        <a:t>完全個別制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です☆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B050"/>
                          </a:solidFill>
                          <a:latin typeface="HG丸ｺﾞｼｯｸM-PRO"/>
                        </a:rPr>
                        <a:t>学校の雰囲気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や、</a:t>
                      </a:r>
                      <a:r>
                        <a:rPr lang="ja-JP" altLang="en-US" sz="600" b="1" i="0" u="none" strike="noStrike">
                          <a:solidFill>
                            <a:srgbClr val="0000FF"/>
                          </a:solidFill>
                          <a:latin typeface="HG丸ｺﾞｼｯｸM-PRO"/>
                        </a:rPr>
                        <a:t>新入学・転学のご相談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など、なんでもお気軽にお話しいただけますよ♪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お時間は約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時間です☆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13:30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～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15:30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～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FF"/>
                          </a:solidFill>
                          <a:latin typeface="HG丸ｺﾞｼｯｸM-PRO"/>
                        </a:rPr>
                        <a:t>空きあり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ベーシック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3DAY</a:t>
                      </a:r>
                      <a:b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スタンダード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コース体験会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飛鳥未来の</a:t>
                      </a:r>
                      <a:r>
                        <a:rPr lang="ja-JP" altLang="en-US" sz="600" b="1" i="0" u="none" strike="noStrike">
                          <a:solidFill>
                            <a:srgbClr val="008000"/>
                          </a:solidFill>
                          <a:latin typeface="HG丸ｺﾞｼｯｸM-PRO"/>
                        </a:rPr>
                        <a:t>各種コース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の説明と体験を行うことができます☆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詳しくは予約フォームで！！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10:30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～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12:00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FF"/>
                          </a:solidFill>
                          <a:latin typeface="HG丸ｺﾞｼｯｸM-PRO"/>
                        </a:rPr>
                        <a:t>空きあり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入試説明会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  <a:t>☆中３生対象☆</a:t>
                      </a:r>
                      <a:b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  <a:t>来年の入試に向けて</a:t>
                      </a:r>
                      <a:b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FF"/>
                          </a:solidFill>
                          <a:latin typeface="HG丸ｺﾞｼｯｸM-PRO"/>
                        </a:rPr>
                        <a:t>入試方法</a:t>
                      </a:r>
                      <a: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  <a:t>や</a:t>
                      </a:r>
                      <a:r>
                        <a:rPr lang="ja-JP" altLang="en-US" sz="600" b="1" i="0" u="none" strike="noStrike">
                          <a:solidFill>
                            <a:srgbClr val="0000FF"/>
                          </a:solidFill>
                          <a:latin typeface="HG丸ｺﾞｼｯｸM-PRO"/>
                        </a:rPr>
                        <a:t>願書の書き方</a:t>
                      </a:r>
                      <a: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  <a:t>、</a:t>
                      </a:r>
                      <a:b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  <a:t>また</a:t>
                      </a:r>
                      <a:r>
                        <a:rPr lang="ja-JP" altLang="en-US" sz="600" b="1" i="0" u="none" strike="noStrike">
                          <a:solidFill>
                            <a:srgbClr val="FF0000"/>
                          </a:solidFill>
                          <a:latin typeface="HG丸ｺﾞｼｯｸM-PRO"/>
                        </a:rPr>
                        <a:t>飛鳥未来の先輩のお話を</a:t>
                      </a:r>
                      <a:br>
                        <a:rPr lang="ja-JP" altLang="en-US" sz="600" b="1" i="0" u="none" strike="noStrike">
                          <a:solidFill>
                            <a:srgbClr val="FF00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FF0000"/>
                          </a:solidFill>
                          <a:latin typeface="HG丸ｺﾞｼｯｸM-PRO"/>
                        </a:rPr>
                        <a:t>聞く</a:t>
                      </a:r>
                      <a:r>
                        <a:rPr lang="ja-JP" altLang="en-US" sz="600" b="1" i="0" u="none" strike="noStrike">
                          <a:solidFill>
                            <a:srgbClr val="FF6600"/>
                          </a:solidFill>
                          <a:latin typeface="HG丸ｺﾞｼｯｸM-PRO"/>
                        </a:rPr>
                        <a:t>こともできますよ♪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15:30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～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16:30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FF"/>
                          </a:solidFill>
                          <a:latin typeface="HG丸ｺﾞｼｯｸM-PRO"/>
                        </a:rPr>
                        <a:t>空きあり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月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16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日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(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土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)</a:t>
                      </a:r>
                    </a:p>
                  </a:txBody>
                  <a:tcPr marL="4820" marR="4820" marT="48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相談会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FF0000"/>
                          </a:solidFill>
                          <a:latin typeface="HG丸ｺﾞｼｯｸM-PRO"/>
                        </a:rPr>
                        <a:t>完全個別制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です☆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B050"/>
                          </a:solidFill>
                          <a:latin typeface="HG丸ｺﾞｼｯｸM-PRO"/>
                        </a:rPr>
                        <a:t>学校の雰囲気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や、</a:t>
                      </a:r>
                      <a:r>
                        <a:rPr lang="ja-JP" altLang="en-US" sz="600" b="1" i="0" u="none" strike="noStrike">
                          <a:solidFill>
                            <a:srgbClr val="0000FF"/>
                          </a:solidFill>
                          <a:latin typeface="HG丸ｺﾞｼｯｸM-PRO"/>
                        </a:rPr>
                        <a:t>新入学・転学のご相談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など、なんでもお気軽にお話しいただけますよ♪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お時間は約</a:t>
                      </a: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時間です☆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10</a:t>
                      </a:r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：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00</a:t>
                      </a:r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～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16</a:t>
                      </a:r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：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00</a:t>
                      </a:r>
                      <a:br>
                        <a:rPr lang="en-US" altLang="zh-TW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</a:br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（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※</a:t>
                      </a:r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latin typeface="HG丸ｺﾞｼｯｸM-PRO"/>
                        </a:rPr>
                        <a:t>各時間予約制）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 dirty="0">
                          <a:solidFill>
                            <a:srgbClr val="FF0000"/>
                          </a:solidFill>
                          <a:latin typeface="HG丸ｺﾞｼｯｸM-PRO"/>
                        </a:rPr>
                        <a:t>満席</a:t>
                      </a:r>
                    </a:p>
                  </a:txBody>
                  <a:tcPr marL="4820" marR="4820" marT="4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64" y="1378181"/>
            <a:ext cx="9449419" cy="1040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166</Words>
  <Application>Microsoft Office PowerPoint</Application>
  <PresentationFormat>ユーザー設定</PresentationFormat>
  <Paragraphs>50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12AO30user</cp:lastModifiedBy>
  <cp:revision>14</cp:revision>
  <cp:lastPrinted>2015-10-05T10:12:29Z</cp:lastPrinted>
  <dcterms:created xsi:type="dcterms:W3CDTF">2015-10-05T05:28:02Z</dcterms:created>
  <dcterms:modified xsi:type="dcterms:W3CDTF">2016-02-02T06:28:39Z</dcterms:modified>
</cp:coreProperties>
</file>