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C5A8-D319-460E-AD61-2EE7BEF38B18}" type="datetimeFigureOut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363-3ED9-493E-9576-1CBD640BD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90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C5A8-D319-460E-AD61-2EE7BEF38B18}" type="datetimeFigureOut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363-3ED9-493E-9576-1CBD640BD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7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C5A8-D319-460E-AD61-2EE7BEF38B18}" type="datetimeFigureOut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363-3ED9-493E-9576-1CBD640BD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3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C5A8-D319-460E-AD61-2EE7BEF38B18}" type="datetimeFigureOut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363-3ED9-493E-9576-1CBD640BD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23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C5A8-D319-460E-AD61-2EE7BEF38B18}" type="datetimeFigureOut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363-3ED9-493E-9576-1CBD640BD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775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C5A8-D319-460E-AD61-2EE7BEF38B18}" type="datetimeFigureOut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363-3ED9-493E-9576-1CBD640BD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C5A8-D319-460E-AD61-2EE7BEF38B18}" type="datetimeFigureOut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363-3ED9-493E-9576-1CBD640BD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12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C5A8-D319-460E-AD61-2EE7BEF38B18}" type="datetimeFigureOut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363-3ED9-493E-9576-1CBD640BD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01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C5A8-D319-460E-AD61-2EE7BEF38B18}" type="datetimeFigureOut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363-3ED9-493E-9576-1CBD640BD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88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C5A8-D319-460E-AD61-2EE7BEF38B18}" type="datetimeFigureOut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363-3ED9-493E-9576-1CBD640BD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43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C5A8-D319-460E-AD61-2EE7BEF38B18}" type="datetimeFigureOut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D363-3ED9-493E-9576-1CBD640BD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42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C5A8-D319-460E-AD61-2EE7BEF38B18}" type="datetimeFigureOut">
              <a:rPr kumimoji="1" lang="ja-JP" altLang="en-US" smtClean="0"/>
              <a:t>2019/1/25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7D363-3ED9-493E-9576-1CBD640BD6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83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2952205"/>
            <a:ext cx="12135393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転入学ご希望の方　今がチャンス！！</a:t>
            </a:r>
            <a:endParaRPr kumimoji="1" lang="ja-JP" altLang="en-US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" y="0"/>
            <a:ext cx="3834809" cy="2876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34" y="0"/>
            <a:ext cx="2214342" cy="2952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12" y="0"/>
            <a:ext cx="2213155" cy="2952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31" y="3721646"/>
            <a:ext cx="2624027" cy="2744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58" y="3716010"/>
            <a:ext cx="1437950" cy="2755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261" y="14648"/>
            <a:ext cx="2211622" cy="2948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007" y="3716009"/>
            <a:ext cx="3888507" cy="274971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" y="3797744"/>
            <a:ext cx="3426548" cy="242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6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HGP創英角ﾎﾟｯﾌﾟ体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Windows ユーザー</cp:lastModifiedBy>
  <cp:revision>4</cp:revision>
  <dcterms:created xsi:type="dcterms:W3CDTF">2019-01-25T03:09:15Z</dcterms:created>
  <dcterms:modified xsi:type="dcterms:W3CDTF">2019-01-25T03:52:43Z</dcterms:modified>
</cp:coreProperties>
</file>