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8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91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14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11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76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95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52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09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67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96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13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E2A2-C5C9-44FF-A2AE-F91181B7D8F4}" type="datetimeFigureOut">
              <a:rPr kumimoji="1" lang="ja-JP" altLang="en-US" smtClean="0"/>
              <a:t>2019/1/11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CADDB-065B-414B-AD6B-B0AC46B3B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03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489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214846" y="574766"/>
            <a:ext cx="107507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u="sng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平成</a:t>
            </a:r>
            <a:r>
              <a:rPr lang="ja-JP" altLang="en-US" sz="6600" u="sng" dirty="0" smtClean="0"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３１年度新入学　願書</a:t>
            </a:r>
            <a:endParaRPr kumimoji="1" lang="en-US" altLang="ja-JP" sz="6600" u="sng" dirty="0" smtClean="0">
              <a:solidFill>
                <a:srgbClr val="FFC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9450" y="1972491"/>
            <a:ext cx="10946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入学願書受付期間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2019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火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kumimoji="1" lang="en-US" altLang="ja-JP" sz="3600" b="1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9450" y="3655253"/>
            <a:ext cx="10946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【</a:t>
            </a:r>
            <a:r>
              <a:rPr lang="ja-JP" altLang="en-US" sz="3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入試日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】</a:t>
            </a:r>
          </a:p>
          <a:p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2019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水</a:t>
            </a:r>
            <a:r>
              <a:rPr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</a:p>
          <a:p>
            <a:r>
              <a:rPr kumimoji="1"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※2</a:t>
            </a:r>
            <a:r>
              <a:rPr kumimoji="1"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kumimoji="1" lang="ja-JP" altLang="en-US" sz="3600" b="1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日以降は随時実施予定</a:t>
            </a:r>
            <a:endParaRPr kumimoji="1" lang="en-US" altLang="ja-JP" sz="3600" b="1" dirty="0" smtClean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9450" y="5414958"/>
            <a:ext cx="10345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kumimoji="1" lang="ja-JP" altLang="en-US" sz="28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学校説明会・個別相談会がお済みでない方はお急ぎ下さい。</a:t>
            </a:r>
            <a:endParaRPr kumimoji="1" lang="en-US" altLang="ja-JP" sz="2800" dirty="0" smtClean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sz="28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8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入学式の参加も間に合います。</a:t>
            </a:r>
            <a:endParaRPr kumimoji="1" lang="ja-JP" altLang="en-US" sz="2800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08869" y="5865490"/>
            <a:ext cx="273013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学校法人三幸学園</a:t>
            </a:r>
            <a:endParaRPr lang="en-US" altLang="ja-JP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飛鳥未来きずな高等学校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943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80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5</cp:revision>
  <dcterms:created xsi:type="dcterms:W3CDTF">2019-01-11T00:48:51Z</dcterms:created>
  <dcterms:modified xsi:type="dcterms:W3CDTF">2019-01-11T01:32:55Z</dcterms:modified>
</cp:coreProperties>
</file>